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72" r:id="rId4"/>
    <p:sldId id="261" r:id="rId5"/>
    <p:sldId id="257" r:id="rId6"/>
    <p:sldId id="281" r:id="rId7"/>
    <p:sldId id="262" r:id="rId8"/>
    <p:sldId id="278" r:id="rId9"/>
    <p:sldId id="280" r:id="rId10"/>
    <p:sldId id="273" r:id="rId11"/>
    <p:sldId id="282" r:id="rId12"/>
    <p:sldId id="259" r:id="rId13"/>
    <p:sldId id="258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3F0C"/>
    <a:srgbClr val="354779"/>
    <a:srgbClr val="68759A"/>
    <a:srgbClr val="384DA0"/>
    <a:srgbClr val="1E2846"/>
    <a:srgbClr val="FDE7D9"/>
    <a:srgbClr val="5D9B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6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76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CF6A21-4BC4-4DC7-A3B3-29230BE65DE1}" type="datetimeFigureOut">
              <a:rPr lang="ko-KR" altLang="en-US" smtClean="0"/>
              <a:t>2019-06-13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DE8C8-F7B0-4AC4-BB35-6274B6D816C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1030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468CCE-CCB4-4164-B5CB-E55972021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/>
              <a:t>Designed by L@rgo. Adstore</a:t>
            </a:r>
            <a:endParaRPr lang="ko-KR" altLang="en-US" dirty="0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E72F8E8-7BD0-4175-B36D-2FA37FA8D7B6}"/>
              </a:ext>
            </a:extLst>
          </p:cNvPr>
          <p:cNvSpPr/>
          <p:nvPr userDrawn="1"/>
        </p:nvSpPr>
        <p:spPr>
          <a:xfrm>
            <a:off x="4582099" y="2009776"/>
            <a:ext cx="3034202" cy="3034200"/>
          </a:xfrm>
          <a:prstGeom prst="ellipse">
            <a:avLst/>
          </a:prstGeom>
          <a:noFill/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971CD0E3-6256-48BB-9595-5F83D69C6E9E}"/>
              </a:ext>
            </a:extLst>
          </p:cNvPr>
          <p:cNvCxnSpPr>
            <a:cxnSpLocks/>
            <a:stCxn id="11" idx="1"/>
            <a:endCxn id="11" idx="3"/>
          </p:cNvCxnSpPr>
          <p:nvPr userDrawn="1"/>
        </p:nvCxnSpPr>
        <p:spPr>
          <a:xfrm>
            <a:off x="4047434" y="3505891"/>
            <a:ext cx="4116182" cy="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7AB2E0EA-7F78-418E-BFD9-47B5A94EF9CF}"/>
              </a:ext>
            </a:extLst>
          </p:cNvPr>
          <p:cNvCxnSpPr>
            <a:cxnSpLocks/>
          </p:cNvCxnSpPr>
          <p:nvPr userDrawn="1"/>
        </p:nvCxnSpPr>
        <p:spPr>
          <a:xfrm rot="18900000">
            <a:off x="2800513" y="3496710"/>
            <a:ext cx="6635584" cy="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B941E62-BC12-4585-8B56-7A59D801CDA8}"/>
              </a:ext>
            </a:extLst>
          </p:cNvPr>
          <p:cNvCxnSpPr>
            <a:cxnSpLocks/>
          </p:cNvCxnSpPr>
          <p:nvPr userDrawn="1"/>
        </p:nvCxnSpPr>
        <p:spPr>
          <a:xfrm rot="2700000">
            <a:off x="2800513" y="3510999"/>
            <a:ext cx="6635584" cy="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6032CA3-E3A7-41CE-81F7-6A17A3718F21}"/>
              </a:ext>
            </a:extLst>
          </p:cNvPr>
          <p:cNvSpPr/>
          <p:nvPr userDrawn="1"/>
        </p:nvSpPr>
        <p:spPr>
          <a:xfrm>
            <a:off x="4047434" y="1447800"/>
            <a:ext cx="4116182" cy="4116182"/>
          </a:xfrm>
          <a:prstGeom prst="rect">
            <a:avLst/>
          </a:prstGeom>
          <a:noFill/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2" name="Freeform 31">
            <a:extLst>
              <a:ext uri="{FF2B5EF4-FFF2-40B4-BE49-F238E27FC236}">
                <a16:creationId xmlns:a16="http://schemas.microsoft.com/office/drawing/2014/main" id="{2801ADDC-92D1-4CC9-9110-7BD7BC487156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4277778" y="409575"/>
            <a:ext cx="3648314" cy="5609762"/>
          </a:xfrm>
          <a:custGeom>
            <a:avLst/>
            <a:gdLst>
              <a:gd name="T0" fmla="*/ 729 w 739"/>
              <a:gd name="T1" fmla="*/ 705 h 1135"/>
              <a:gd name="T2" fmla="*/ 718 w 739"/>
              <a:gd name="T3" fmla="*/ 708 h 1135"/>
              <a:gd name="T4" fmla="*/ 658 w 739"/>
              <a:gd name="T5" fmla="*/ 772 h 1135"/>
              <a:gd name="T6" fmla="*/ 677 w 739"/>
              <a:gd name="T7" fmla="*/ 775 h 1135"/>
              <a:gd name="T8" fmla="*/ 677 w 739"/>
              <a:gd name="T9" fmla="*/ 774 h 1135"/>
              <a:gd name="T10" fmla="*/ 701 w 739"/>
              <a:gd name="T11" fmla="*/ 791 h 1135"/>
              <a:gd name="T12" fmla="*/ 587 w 739"/>
              <a:gd name="T13" fmla="*/ 946 h 1135"/>
              <a:gd name="T14" fmla="*/ 467 w 739"/>
              <a:gd name="T15" fmla="*/ 989 h 1135"/>
              <a:gd name="T16" fmla="*/ 462 w 739"/>
              <a:gd name="T17" fmla="*/ 990 h 1135"/>
              <a:gd name="T18" fmla="*/ 390 w 739"/>
              <a:gd name="T19" fmla="*/ 922 h 1135"/>
              <a:gd name="T20" fmla="*/ 390 w 739"/>
              <a:gd name="T21" fmla="*/ 313 h 1135"/>
              <a:gd name="T22" fmla="*/ 404 w 739"/>
              <a:gd name="T23" fmla="*/ 298 h 1135"/>
              <a:gd name="T24" fmla="*/ 506 w 739"/>
              <a:gd name="T25" fmla="*/ 298 h 1135"/>
              <a:gd name="T26" fmla="*/ 522 w 739"/>
              <a:gd name="T27" fmla="*/ 284 h 1135"/>
              <a:gd name="T28" fmla="*/ 507 w 739"/>
              <a:gd name="T29" fmla="*/ 268 h 1135"/>
              <a:gd name="T30" fmla="*/ 404 w 739"/>
              <a:gd name="T31" fmla="*/ 268 h 1135"/>
              <a:gd name="T32" fmla="*/ 390 w 739"/>
              <a:gd name="T33" fmla="*/ 253 h 1135"/>
              <a:gd name="T34" fmla="*/ 390 w 739"/>
              <a:gd name="T35" fmla="*/ 247 h 1135"/>
              <a:gd name="T36" fmla="*/ 427 w 739"/>
              <a:gd name="T37" fmla="*/ 173 h 1135"/>
              <a:gd name="T38" fmla="*/ 462 w 739"/>
              <a:gd name="T39" fmla="*/ 89 h 1135"/>
              <a:gd name="T40" fmla="*/ 380 w 739"/>
              <a:gd name="T41" fmla="*/ 7 h 1135"/>
              <a:gd name="T42" fmla="*/ 276 w 739"/>
              <a:gd name="T43" fmla="*/ 100 h 1135"/>
              <a:gd name="T44" fmla="*/ 312 w 739"/>
              <a:gd name="T45" fmla="*/ 173 h 1135"/>
              <a:gd name="T46" fmla="*/ 349 w 739"/>
              <a:gd name="T47" fmla="*/ 248 h 1135"/>
              <a:gd name="T48" fmla="*/ 349 w 739"/>
              <a:gd name="T49" fmla="*/ 253 h 1135"/>
              <a:gd name="T50" fmla="*/ 335 w 739"/>
              <a:gd name="T51" fmla="*/ 268 h 1135"/>
              <a:gd name="T52" fmla="*/ 233 w 739"/>
              <a:gd name="T53" fmla="*/ 268 h 1135"/>
              <a:gd name="T54" fmla="*/ 216 w 739"/>
              <a:gd name="T55" fmla="*/ 282 h 1135"/>
              <a:gd name="T56" fmla="*/ 232 w 739"/>
              <a:gd name="T57" fmla="*/ 298 h 1135"/>
              <a:gd name="T58" fmla="*/ 335 w 739"/>
              <a:gd name="T59" fmla="*/ 298 h 1135"/>
              <a:gd name="T60" fmla="*/ 349 w 739"/>
              <a:gd name="T61" fmla="*/ 313 h 1135"/>
              <a:gd name="T62" fmla="*/ 349 w 739"/>
              <a:gd name="T63" fmla="*/ 922 h 1135"/>
              <a:gd name="T64" fmla="*/ 277 w 739"/>
              <a:gd name="T65" fmla="*/ 990 h 1135"/>
              <a:gd name="T66" fmla="*/ 272 w 739"/>
              <a:gd name="T67" fmla="*/ 989 h 1135"/>
              <a:gd name="T68" fmla="*/ 152 w 739"/>
              <a:gd name="T69" fmla="*/ 946 h 1135"/>
              <a:gd name="T70" fmla="*/ 37 w 739"/>
              <a:gd name="T71" fmla="*/ 791 h 1135"/>
              <a:gd name="T72" fmla="*/ 61 w 739"/>
              <a:gd name="T73" fmla="*/ 774 h 1135"/>
              <a:gd name="T74" fmla="*/ 79 w 739"/>
              <a:gd name="T75" fmla="*/ 774 h 1135"/>
              <a:gd name="T76" fmla="*/ 21 w 739"/>
              <a:gd name="T77" fmla="*/ 708 h 1135"/>
              <a:gd name="T78" fmla="*/ 10 w 739"/>
              <a:gd name="T79" fmla="*/ 705 h 1135"/>
              <a:gd name="T80" fmla="*/ 0 w 739"/>
              <a:gd name="T81" fmla="*/ 717 h 1135"/>
              <a:gd name="T82" fmla="*/ 101 w 739"/>
              <a:gd name="T83" fmla="*/ 936 h 1135"/>
              <a:gd name="T84" fmla="*/ 140 w 739"/>
              <a:gd name="T85" fmla="*/ 969 h 1135"/>
              <a:gd name="T86" fmla="*/ 206 w 739"/>
              <a:gd name="T87" fmla="*/ 1005 h 1135"/>
              <a:gd name="T88" fmla="*/ 334 w 739"/>
              <a:gd name="T89" fmla="*/ 1077 h 1135"/>
              <a:gd name="T90" fmla="*/ 357 w 739"/>
              <a:gd name="T91" fmla="*/ 1121 h 1135"/>
              <a:gd name="T92" fmla="*/ 368 w 739"/>
              <a:gd name="T93" fmla="*/ 1134 h 1135"/>
              <a:gd name="T94" fmla="*/ 382 w 739"/>
              <a:gd name="T95" fmla="*/ 1122 h 1135"/>
              <a:gd name="T96" fmla="*/ 382 w 739"/>
              <a:gd name="T97" fmla="*/ 1121 h 1135"/>
              <a:gd name="T98" fmla="*/ 404 w 739"/>
              <a:gd name="T99" fmla="*/ 1077 h 1135"/>
              <a:gd name="T100" fmla="*/ 533 w 739"/>
              <a:gd name="T101" fmla="*/ 1005 h 1135"/>
              <a:gd name="T102" fmla="*/ 599 w 739"/>
              <a:gd name="T103" fmla="*/ 969 h 1135"/>
              <a:gd name="T104" fmla="*/ 638 w 739"/>
              <a:gd name="T105" fmla="*/ 936 h 1135"/>
              <a:gd name="T106" fmla="*/ 739 w 739"/>
              <a:gd name="T107" fmla="*/ 717 h 1135"/>
              <a:gd name="T108" fmla="*/ 729 w 739"/>
              <a:gd name="T109" fmla="*/ 705 h 1135"/>
              <a:gd name="T110" fmla="*/ 382 w 739"/>
              <a:gd name="T111" fmla="*/ 166 h 1135"/>
              <a:gd name="T112" fmla="*/ 369 w 739"/>
              <a:gd name="T113" fmla="*/ 154 h 1135"/>
              <a:gd name="T114" fmla="*/ 357 w 739"/>
              <a:gd name="T115" fmla="*/ 166 h 1135"/>
              <a:gd name="T116" fmla="*/ 301 w 739"/>
              <a:gd name="T117" fmla="*/ 100 h 1135"/>
              <a:gd name="T118" fmla="*/ 369 w 739"/>
              <a:gd name="T119" fmla="*/ 32 h 1135"/>
              <a:gd name="T120" fmla="*/ 437 w 739"/>
              <a:gd name="T121" fmla="*/ 100 h 1135"/>
              <a:gd name="T122" fmla="*/ 382 w 739"/>
              <a:gd name="T123" fmla="*/ 166 h 1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39" h="1135">
                <a:moveTo>
                  <a:pt x="729" y="705"/>
                </a:moveTo>
                <a:cubicBezTo>
                  <a:pt x="725" y="704"/>
                  <a:pt x="721" y="705"/>
                  <a:pt x="718" y="708"/>
                </a:cubicBezTo>
                <a:cubicBezTo>
                  <a:pt x="718" y="708"/>
                  <a:pt x="654" y="766"/>
                  <a:pt x="658" y="772"/>
                </a:cubicBezTo>
                <a:cubicBezTo>
                  <a:pt x="662" y="778"/>
                  <a:pt x="671" y="779"/>
                  <a:pt x="677" y="775"/>
                </a:cubicBezTo>
                <a:cubicBezTo>
                  <a:pt x="677" y="774"/>
                  <a:pt x="677" y="774"/>
                  <a:pt x="677" y="774"/>
                </a:cubicBezTo>
                <a:cubicBezTo>
                  <a:pt x="689" y="764"/>
                  <a:pt x="706" y="776"/>
                  <a:pt x="701" y="791"/>
                </a:cubicBezTo>
                <a:cubicBezTo>
                  <a:pt x="680" y="857"/>
                  <a:pt x="632" y="912"/>
                  <a:pt x="587" y="946"/>
                </a:cubicBezTo>
                <a:cubicBezTo>
                  <a:pt x="563" y="961"/>
                  <a:pt x="525" y="979"/>
                  <a:pt x="467" y="989"/>
                </a:cubicBezTo>
                <a:cubicBezTo>
                  <a:pt x="465" y="989"/>
                  <a:pt x="464" y="990"/>
                  <a:pt x="462" y="990"/>
                </a:cubicBezTo>
                <a:cubicBezTo>
                  <a:pt x="423" y="994"/>
                  <a:pt x="390" y="962"/>
                  <a:pt x="390" y="922"/>
                </a:cubicBezTo>
                <a:cubicBezTo>
                  <a:pt x="390" y="313"/>
                  <a:pt x="390" y="313"/>
                  <a:pt x="390" y="313"/>
                </a:cubicBezTo>
                <a:cubicBezTo>
                  <a:pt x="390" y="305"/>
                  <a:pt x="396" y="298"/>
                  <a:pt x="404" y="298"/>
                </a:cubicBezTo>
                <a:cubicBezTo>
                  <a:pt x="506" y="298"/>
                  <a:pt x="506" y="298"/>
                  <a:pt x="506" y="298"/>
                </a:cubicBezTo>
                <a:cubicBezTo>
                  <a:pt x="514" y="298"/>
                  <a:pt x="522" y="292"/>
                  <a:pt x="522" y="284"/>
                </a:cubicBezTo>
                <a:cubicBezTo>
                  <a:pt x="523" y="275"/>
                  <a:pt x="516" y="268"/>
                  <a:pt x="507" y="268"/>
                </a:cubicBezTo>
                <a:cubicBezTo>
                  <a:pt x="404" y="268"/>
                  <a:pt x="404" y="268"/>
                  <a:pt x="404" y="268"/>
                </a:cubicBezTo>
                <a:cubicBezTo>
                  <a:pt x="396" y="268"/>
                  <a:pt x="390" y="261"/>
                  <a:pt x="390" y="253"/>
                </a:cubicBezTo>
                <a:cubicBezTo>
                  <a:pt x="390" y="247"/>
                  <a:pt x="390" y="247"/>
                  <a:pt x="390" y="247"/>
                </a:cubicBezTo>
                <a:cubicBezTo>
                  <a:pt x="390" y="218"/>
                  <a:pt x="404" y="191"/>
                  <a:pt x="427" y="173"/>
                </a:cubicBezTo>
                <a:cubicBezTo>
                  <a:pt x="451" y="154"/>
                  <a:pt x="466" y="123"/>
                  <a:pt x="462" y="89"/>
                </a:cubicBezTo>
                <a:cubicBezTo>
                  <a:pt x="458" y="46"/>
                  <a:pt x="423" y="12"/>
                  <a:pt x="380" y="7"/>
                </a:cubicBezTo>
                <a:cubicBezTo>
                  <a:pt x="324" y="0"/>
                  <a:pt x="276" y="45"/>
                  <a:pt x="276" y="100"/>
                </a:cubicBezTo>
                <a:cubicBezTo>
                  <a:pt x="276" y="129"/>
                  <a:pt x="290" y="156"/>
                  <a:pt x="312" y="173"/>
                </a:cubicBezTo>
                <a:cubicBezTo>
                  <a:pt x="335" y="191"/>
                  <a:pt x="349" y="218"/>
                  <a:pt x="349" y="248"/>
                </a:cubicBezTo>
                <a:cubicBezTo>
                  <a:pt x="349" y="253"/>
                  <a:pt x="349" y="253"/>
                  <a:pt x="349" y="253"/>
                </a:cubicBezTo>
                <a:cubicBezTo>
                  <a:pt x="349" y="261"/>
                  <a:pt x="343" y="268"/>
                  <a:pt x="335" y="268"/>
                </a:cubicBezTo>
                <a:cubicBezTo>
                  <a:pt x="233" y="268"/>
                  <a:pt x="233" y="268"/>
                  <a:pt x="233" y="268"/>
                </a:cubicBezTo>
                <a:cubicBezTo>
                  <a:pt x="224" y="268"/>
                  <a:pt x="217" y="274"/>
                  <a:pt x="216" y="282"/>
                </a:cubicBezTo>
                <a:cubicBezTo>
                  <a:pt x="216" y="291"/>
                  <a:pt x="223" y="298"/>
                  <a:pt x="232" y="298"/>
                </a:cubicBezTo>
                <a:cubicBezTo>
                  <a:pt x="335" y="298"/>
                  <a:pt x="335" y="298"/>
                  <a:pt x="335" y="298"/>
                </a:cubicBezTo>
                <a:cubicBezTo>
                  <a:pt x="343" y="298"/>
                  <a:pt x="349" y="305"/>
                  <a:pt x="349" y="313"/>
                </a:cubicBezTo>
                <a:cubicBezTo>
                  <a:pt x="349" y="922"/>
                  <a:pt x="349" y="922"/>
                  <a:pt x="349" y="922"/>
                </a:cubicBezTo>
                <a:cubicBezTo>
                  <a:pt x="349" y="962"/>
                  <a:pt x="316" y="994"/>
                  <a:pt x="277" y="990"/>
                </a:cubicBezTo>
                <a:cubicBezTo>
                  <a:pt x="275" y="990"/>
                  <a:pt x="274" y="989"/>
                  <a:pt x="272" y="989"/>
                </a:cubicBezTo>
                <a:cubicBezTo>
                  <a:pt x="213" y="979"/>
                  <a:pt x="175" y="961"/>
                  <a:pt x="152" y="946"/>
                </a:cubicBezTo>
                <a:cubicBezTo>
                  <a:pt x="107" y="912"/>
                  <a:pt x="59" y="857"/>
                  <a:pt x="37" y="791"/>
                </a:cubicBezTo>
                <a:cubicBezTo>
                  <a:pt x="33" y="776"/>
                  <a:pt x="50" y="764"/>
                  <a:pt x="61" y="774"/>
                </a:cubicBezTo>
                <a:cubicBezTo>
                  <a:pt x="67" y="778"/>
                  <a:pt x="74" y="779"/>
                  <a:pt x="79" y="774"/>
                </a:cubicBezTo>
                <a:cubicBezTo>
                  <a:pt x="84" y="769"/>
                  <a:pt x="21" y="708"/>
                  <a:pt x="21" y="708"/>
                </a:cubicBezTo>
                <a:cubicBezTo>
                  <a:pt x="18" y="705"/>
                  <a:pt x="14" y="704"/>
                  <a:pt x="10" y="705"/>
                </a:cubicBezTo>
                <a:cubicBezTo>
                  <a:pt x="4" y="706"/>
                  <a:pt x="0" y="711"/>
                  <a:pt x="0" y="717"/>
                </a:cubicBezTo>
                <a:cubicBezTo>
                  <a:pt x="0" y="806"/>
                  <a:pt x="47" y="883"/>
                  <a:pt x="101" y="936"/>
                </a:cubicBezTo>
                <a:cubicBezTo>
                  <a:pt x="104" y="940"/>
                  <a:pt x="116" y="954"/>
                  <a:pt x="140" y="969"/>
                </a:cubicBezTo>
                <a:cubicBezTo>
                  <a:pt x="163" y="986"/>
                  <a:pt x="186" y="999"/>
                  <a:pt x="206" y="1005"/>
                </a:cubicBezTo>
                <a:cubicBezTo>
                  <a:pt x="252" y="1020"/>
                  <a:pt x="304" y="1054"/>
                  <a:pt x="334" y="1077"/>
                </a:cubicBezTo>
                <a:cubicBezTo>
                  <a:pt x="348" y="1087"/>
                  <a:pt x="357" y="1103"/>
                  <a:pt x="357" y="1121"/>
                </a:cubicBezTo>
                <a:cubicBezTo>
                  <a:pt x="357" y="1127"/>
                  <a:pt x="361" y="1134"/>
                  <a:pt x="368" y="1134"/>
                </a:cubicBezTo>
                <a:cubicBezTo>
                  <a:pt x="376" y="1135"/>
                  <a:pt x="382" y="1129"/>
                  <a:pt x="382" y="1122"/>
                </a:cubicBezTo>
                <a:cubicBezTo>
                  <a:pt x="382" y="1121"/>
                  <a:pt x="382" y="1121"/>
                  <a:pt x="382" y="1121"/>
                </a:cubicBezTo>
                <a:cubicBezTo>
                  <a:pt x="382" y="1104"/>
                  <a:pt x="390" y="1087"/>
                  <a:pt x="404" y="1077"/>
                </a:cubicBezTo>
                <a:cubicBezTo>
                  <a:pt x="435" y="1054"/>
                  <a:pt x="487" y="1020"/>
                  <a:pt x="533" y="1005"/>
                </a:cubicBezTo>
                <a:cubicBezTo>
                  <a:pt x="552" y="999"/>
                  <a:pt x="575" y="986"/>
                  <a:pt x="599" y="969"/>
                </a:cubicBezTo>
                <a:cubicBezTo>
                  <a:pt x="623" y="953"/>
                  <a:pt x="635" y="940"/>
                  <a:pt x="638" y="936"/>
                </a:cubicBezTo>
                <a:cubicBezTo>
                  <a:pt x="692" y="883"/>
                  <a:pt x="739" y="806"/>
                  <a:pt x="739" y="717"/>
                </a:cubicBezTo>
                <a:cubicBezTo>
                  <a:pt x="739" y="711"/>
                  <a:pt x="735" y="706"/>
                  <a:pt x="729" y="705"/>
                </a:cubicBezTo>
                <a:close/>
                <a:moveTo>
                  <a:pt x="382" y="166"/>
                </a:moveTo>
                <a:cubicBezTo>
                  <a:pt x="382" y="159"/>
                  <a:pt x="376" y="154"/>
                  <a:pt x="369" y="154"/>
                </a:cubicBezTo>
                <a:cubicBezTo>
                  <a:pt x="362" y="154"/>
                  <a:pt x="357" y="159"/>
                  <a:pt x="357" y="166"/>
                </a:cubicBezTo>
                <a:cubicBezTo>
                  <a:pt x="325" y="160"/>
                  <a:pt x="301" y="133"/>
                  <a:pt x="301" y="100"/>
                </a:cubicBezTo>
                <a:cubicBezTo>
                  <a:pt x="301" y="62"/>
                  <a:pt x="332" y="32"/>
                  <a:pt x="369" y="32"/>
                </a:cubicBezTo>
                <a:cubicBezTo>
                  <a:pt x="407" y="32"/>
                  <a:pt x="437" y="62"/>
                  <a:pt x="437" y="100"/>
                </a:cubicBezTo>
                <a:cubicBezTo>
                  <a:pt x="437" y="133"/>
                  <a:pt x="414" y="160"/>
                  <a:pt x="382" y="166"/>
                </a:cubicBezTo>
                <a:close/>
              </a:path>
            </a:pathLst>
          </a:custGeom>
          <a:solidFill>
            <a:srgbClr val="354779"/>
          </a:solidFill>
          <a:ln w="6350" cap="rnd">
            <a:solidFill>
              <a:schemeClr val="bg1"/>
            </a:solidFill>
            <a:round/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</a:endParaRPr>
          </a:p>
        </p:txBody>
      </p:sp>
      <p:sp>
        <p:nvSpPr>
          <p:cNvPr id="13" name="Line 27">
            <a:extLst>
              <a:ext uri="{FF2B5EF4-FFF2-40B4-BE49-F238E27FC236}">
                <a16:creationId xmlns:a16="http://schemas.microsoft.com/office/drawing/2014/main" id="{869DAEAA-7ED9-4632-900F-08B2E06EF9DD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4261" y="1016"/>
            <a:ext cx="0" cy="0"/>
          </a:xfrm>
          <a:prstGeom prst="line">
            <a:avLst/>
          </a:prstGeom>
          <a:noFill/>
          <a:ln w="6350" cap="rnd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3936C827-C7C9-4F5D-962B-B5F2B7C9A7F9}"/>
              </a:ext>
            </a:extLst>
          </p:cNvPr>
          <p:cNvSpPr/>
          <p:nvPr userDrawn="1"/>
        </p:nvSpPr>
        <p:spPr>
          <a:xfrm rot="2700000">
            <a:off x="4280789" y="3408350"/>
            <a:ext cx="3658856" cy="214172"/>
          </a:xfrm>
          <a:prstGeom prst="roundRect">
            <a:avLst>
              <a:gd name="adj" fmla="val 50000"/>
            </a:avLst>
          </a:prstGeom>
          <a:solidFill>
            <a:srgbClr val="354779"/>
          </a:solidFill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A39336D-7004-439C-A594-629848754B9B}"/>
              </a:ext>
            </a:extLst>
          </p:cNvPr>
          <p:cNvSpPr/>
          <p:nvPr userDrawn="1"/>
        </p:nvSpPr>
        <p:spPr>
          <a:xfrm rot="8100000">
            <a:off x="4268089" y="3421050"/>
            <a:ext cx="3658856" cy="214172"/>
          </a:xfrm>
          <a:prstGeom prst="roundRect">
            <a:avLst>
              <a:gd name="adj" fmla="val 50000"/>
            </a:avLst>
          </a:prstGeom>
          <a:solidFill>
            <a:srgbClr val="354779"/>
          </a:solidFill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6896A0A0-6E81-4EF2-84A7-617C4A7A7AA8}"/>
              </a:ext>
            </a:extLst>
          </p:cNvPr>
          <p:cNvSpPr/>
          <p:nvPr userDrawn="1"/>
        </p:nvSpPr>
        <p:spPr>
          <a:xfrm>
            <a:off x="4280789" y="3408350"/>
            <a:ext cx="3658856" cy="214172"/>
          </a:xfrm>
          <a:prstGeom prst="roundRect">
            <a:avLst>
              <a:gd name="adj" fmla="val 50000"/>
            </a:avLst>
          </a:prstGeom>
          <a:solidFill>
            <a:srgbClr val="354779"/>
          </a:solidFill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766164D3-C3B8-41E3-8CB2-551F2E34F360}"/>
              </a:ext>
            </a:extLst>
          </p:cNvPr>
          <p:cNvSpPr/>
          <p:nvPr userDrawn="1"/>
        </p:nvSpPr>
        <p:spPr>
          <a:xfrm>
            <a:off x="4736757" y="2169447"/>
            <a:ext cx="2721662" cy="2721662"/>
          </a:xfrm>
          <a:prstGeom prst="ellipse">
            <a:avLst/>
          </a:prstGeom>
          <a:solidFill>
            <a:srgbClr val="354779"/>
          </a:solidFill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7C6BB42A-2D10-4E3C-B88A-4FA77D3A5DD2}"/>
              </a:ext>
            </a:extLst>
          </p:cNvPr>
          <p:cNvSpPr/>
          <p:nvPr userDrawn="1"/>
        </p:nvSpPr>
        <p:spPr>
          <a:xfrm>
            <a:off x="8394931" y="5782549"/>
            <a:ext cx="131666" cy="131666"/>
          </a:xfrm>
          <a:prstGeom prst="ellipse">
            <a:avLst/>
          </a:prstGeom>
          <a:solidFill>
            <a:srgbClr val="354779"/>
          </a:solidFill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BF0BA4AF-0576-4065-8927-FFFD331C06C5}"/>
              </a:ext>
            </a:extLst>
          </p:cNvPr>
          <p:cNvSpPr/>
          <p:nvPr userDrawn="1"/>
        </p:nvSpPr>
        <p:spPr>
          <a:xfrm>
            <a:off x="3710013" y="5768260"/>
            <a:ext cx="131666" cy="131666"/>
          </a:xfrm>
          <a:prstGeom prst="ellipse">
            <a:avLst/>
          </a:prstGeom>
          <a:solidFill>
            <a:srgbClr val="354779"/>
          </a:solidFill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CFCB6D27-288E-4428-8AC4-7896A1E53AF1}"/>
              </a:ext>
            </a:extLst>
          </p:cNvPr>
          <p:cNvSpPr/>
          <p:nvPr userDrawn="1"/>
        </p:nvSpPr>
        <p:spPr>
          <a:xfrm>
            <a:off x="3710013" y="1099132"/>
            <a:ext cx="131666" cy="131666"/>
          </a:xfrm>
          <a:prstGeom prst="ellipse">
            <a:avLst/>
          </a:prstGeom>
          <a:solidFill>
            <a:srgbClr val="354779"/>
          </a:solidFill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54F394C-CC5D-4459-836F-1E6DDB652ACE}"/>
              </a:ext>
            </a:extLst>
          </p:cNvPr>
          <p:cNvSpPr/>
          <p:nvPr userDrawn="1"/>
        </p:nvSpPr>
        <p:spPr>
          <a:xfrm>
            <a:off x="8394931" y="1084843"/>
            <a:ext cx="131666" cy="131666"/>
          </a:xfrm>
          <a:prstGeom prst="ellipse">
            <a:avLst/>
          </a:prstGeom>
          <a:solidFill>
            <a:srgbClr val="354779"/>
          </a:solidFill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7C5F4A7-FD4D-4507-A58B-060B7D2028E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077186" y="3186566"/>
            <a:ext cx="2037627" cy="329449"/>
          </a:xfrm>
        </p:spPr>
        <p:txBody>
          <a:bodyPr anchor="ctr">
            <a:noAutofit/>
          </a:bodyPr>
          <a:lstStyle>
            <a:lvl1pPr algn="dist">
              <a:defRPr sz="2800"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1pPr>
          </a:lstStyle>
          <a:p>
            <a:r>
              <a:rPr lang="en-US" altLang="ko-KR" dirty="0"/>
              <a:t>cobalt 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755F03-CECD-45F9-8190-3D6AD06EBC2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77186" y="3622522"/>
            <a:ext cx="2037627" cy="224004"/>
          </a:xfrm>
        </p:spPr>
        <p:txBody>
          <a:bodyPr anchor="ctr"/>
          <a:lstStyle>
            <a:lvl1pPr marL="0" indent="0" algn="dist">
              <a:buNone/>
              <a:defRPr sz="1200"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DESIGNED BY L@RGO</a:t>
            </a:r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9CD78460-76DB-4BAF-BDB0-BB361A78357F}"/>
              </a:ext>
            </a:extLst>
          </p:cNvPr>
          <p:cNvCxnSpPr>
            <a:cxnSpLocks/>
          </p:cNvCxnSpPr>
          <p:nvPr userDrawn="1"/>
        </p:nvCxnSpPr>
        <p:spPr>
          <a:xfrm>
            <a:off x="5077186" y="3558909"/>
            <a:ext cx="2037627" cy="0"/>
          </a:xfrm>
          <a:prstGeom prst="line">
            <a:avLst/>
          </a:prstGeom>
          <a:noFill/>
          <a:ln w="6350" cap="rnd"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005550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id="{57B4C9B8-71E8-4C62-BAC7-DFA2D153459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3547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Line 27">
            <a:extLst>
              <a:ext uri="{FF2B5EF4-FFF2-40B4-BE49-F238E27FC236}">
                <a16:creationId xmlns:a16="http://schemas.microsoft.com/office/drawing/2014/main" id="{869DAEAA-7ED9-4632-900F-08B2E06EF9DD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-68309" y="30044"/>
            <a:ext cx="0" cy="0"/>
          </a:xfrm>
          <a:prstGeom prst="line">
            <a:avLst/>
          </a:prstGeom>
          <a:noFill/>
          <a:ln w="6350" cap="rnd">
            <a:solidFill>
              <a:schemeClr val="bg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09AAEAD-0312-48F0-9BDE-437B1ED4DADB}"/>
              </a:ext>
            </a:extLst>
          </p:cNvPr>
          <p:cNvGrpSpPr/>
          <p:nvPr userDrawn="1"/>
        </p:nvGrpSpPr>
        <p:grpSpPr>
          <a:xfrm>
            <a:off x="857835" y="1206600"/>
            <a:ext cx="4308828" cy="4308828"/>
            <a:chOff x="2800513" y="193207"/>
            <a:chExt cx="6635584" cy="6635584"/>
          </a:xfrm>
          <a:solidFill>
            <a:schemeClr val="bg1">
              <a:lumMod val="95000"/>
            </a:schemeClr>
          </a:solidFill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5E72F8E8-7BD0-4175-B36D-2FA37FA8D7B6}"/>
                </a:ext>
              </a:extLst>
            </p:cNvPr>
            <p:cNvSpPr/>
            <p:nvPr userDrawn="1"/>
          </p:nvSpPr>
          <p:spPr>
            <a:xfrm>
              <a:off x="4582099" y="2009776"/>
              <a:ext cx="3034202" cy="3034200"/>
            </a:xfrm>
            <a:prstGeom prst="ellipse">
              <a:avLst/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971CD0E3-6256-48BB-9595-5F83D69C6E9E}"/>
                </a:ext>
              </a:extLst>
            </p:cNvPr>
            <p:cNvCxnSpPr>
              <a:cxnSpLocks/>
              <a:stCxn id="11" idx="1"/>
              <a:endCxn id="11" idx="3"/>
            </p:cNvCxnSpPr>
            <p:nvPr userDrawn="1"/>
          </p:nvCxnSpPr>
          <p:spPr>
            <a:xfrm>
              <a:off x="4047434" y="3505891"/>
              <a:ext cx="4116182" cy="0"/>
            </a:xfrm>
            <a:prstGeom prst="line">
              <a:avLst/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7AB2E0EA-7F78-418E-BFD9-47B5A94EF9CF}"/>
                </a:ext>
              </a:extLst>
            </p:cNvPr>
            <p:cNvCxnSpPr>
              <a:cxnSpLocks/>
            </p:cNvCxnSpPr>
            <p:nvPr userDrawn="1"/>
          </p:nvCxnSpPr>
          <p:spPr>
            <a:xfrm rot="18900000">
              <a:off x="2800513" y="3496710"/>
              <a:ext cx="6635584" cy="0"/>
            </a:xfrm>
            <a:prstGeom prst="line">
              <a:avLst/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5B941E62-BC12-4585-8B56-7A59D801CDA8}"/>
                </a:ext>
              </a:extLst>
            </p:cNvPr>
            <p:cNvCxnSpPr>
              <a:cxnSpLocks/>
            </p:cNvCxnSpPr>
            <p:nvPr userDrawn="1"/>
          </p:nvCxnSpPr>
          <p:spPr>
            <a:xfrm rot="2700000">
              <a:off x="2800513" y="3510999"/>
              <a:ext cx="6635584" cy="0"/>
            </a:xfrm>
            <a:prstGeom prst="line">
              <a:avLst/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6032CA3-E3A7-41CE-81F7-6A17A3718F21}"/>
                </a:ext>
              </a:extLst>
            </p:cNvPr>
            <p:cNvSpPr/>
            <p:nvPr userDrawn="1"/>
          </p:nvSpPr>
          <p:spPr>
            <a:xfrm>
              <a:off x="4047434" y="1447800"/>
              <a:ext cx="4116182" cy="4116182"/>
            </a:xfrm>
            <a:prstGeom prst="rect">
              <a:avLst/>
            </a:prstGeom>
            <a:noFill/>
            <a:ln w="6350">
              <a:solidFill>
                <a:srgbClr val="3547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" name="Freeform 31">
              <a:extLst>
                <a:ext uri="{FF2B5EF4-FFF2-40B4-BE49-F238E27FC236}">
                  <a16:creationId xmlns:a16="http://schemas.microsoft.com/office/drawing/2014/main" id="{2801ADDC-92D1-4CC9-9110-7BD7BC4871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277778" y="409575"/>
              <a:ext cx="3648314" cy="5609762"/>
            </a:xfrm>
            <a:custGeom>
              <a:avLst/>
              <a:gdLst>
                <a:gd name="T0" fmla="*/ 729 w 739"/>
                <a:gd name="T1" fmla="*/ 705 h 1135"/>
                <a:gd name="T2" fmla="*/ 718 w 739"/>
                <a:gd name="T3" fmla="*/ 708 h 1135"/>
                <a:gd name="T4" fmla="*/ 658 w 739"/>
                <a:gd name="T5" fmla="*/ 772 h 1135"/>
                <a:gd name="T6" fmla="*/ 677 w 739"/>
                <a:gd name="T7" fmla="*/ 775 h 1135"/>
                <a:gd name="T8" fmla="*/ 677 w 739"/>
                <a:gd name="T9" fmla="*/ 774 h 1135"/>
                <a:gd name="T10" fmla="*/ 701 w 739"/>
                <a:gd name="T11" fmla="*/ 791 h 1135"/>
                <a:gd name="T12" fmla="*/ 587 w 739"/>
                <a:gd name="T13" fmla="*/ 946 h 1135"/>
                <a:gd name="T14" fmla="*/ 467 w 739"/>
                <a:gd name="T15" fmla="*/ 989 h 1135"/>
                <a:gd name="T16" fmla="*/ 462 w 739"/>
                <a:gd name="T17" fmla="*/ 990 h 1135"/>
                <a:gd name="T18" fmla="*/ 390 w 739"/>
                <a:gd name="T19" fmla="*/ 922 h 1135"/>
                <a:gd name="T20" fmla="*/ 390 w 739"/>
                <a:gd name="T21" fmla="*/ 313 h 1135"/>
                <a:gd name="T22" fmla="*/ 404 w 739"/>
                <a:gd name="T23" fmla="*/ 298 h 1135"/>
                <a:gd name="T24" fmla="*/ 506 w 739"/>
                <a:gd name="T25" fmla="*/ 298 h 1135"/>
                <a:gd name="T26" fmla="*/ 522 w 739"/>
                <a:gd name="T27" fmla="*/ 284 h 1135"/>
                <a:gd name="T28" fmla="*/ 507 w 739"/>
                <a:gd name="T29" fmla="*/ 268 h 1135"/>
                <a:gd name="T30" fmla="*/ 404 w 739"/>
                <a:gd name="T31" fmla="*/ 268 h 1135"/>
                <a:gd name="T32" fmla="*/ 390 w 739"/>
                <a:gd name="T33" fmla="*/ 253 h 1135"/>
                <a:gd name="T34" fmla="*/ 390 w 739"/>
                <a:gd name="T35" fmla="*/ 247 h 1135"/>
                <a:gd name="T36" fmla="*/ 427 w 739"/>
                <a:gd name="T37" fmla="*/ 173 h 1135"/>
                <a:gd name="T38" fmla="*/ 462 w 739"/>
                <a:gd name="T39" fmla="*/ 89 h 1135"/>
                <a:gd name="T40" fmla="*/ 380 w 739"/>
                <a:gd name="T41" fmla="*/ 7 h 1135"/>
                <a:gd name="T42" fmla="*/ 276 w 739"/>
                <a:gd name="T43" fmla="*/ 100 h 1135"/>
                <a:gd name="T44" fmla="*/ 312 w 739"/>
                <a:gd name="T45" fmla="*/ 173 h 1135"/>
                <a:gd name="T46" fmla="*/ 349 w 739"/>
                <a:gd name="T47" fmla="*/ 248 h 1135"/>
                <a:gd name="T48" fmla="*/ 349 w 739"/>
                <a:gd name="T49" fmla="*/ 253 h 1135"/>
                <a:gd name="T50" fmla="*/ 335 w 739"/>
                <a:gd name="T51" fmla="*/ 268 h 1135"/>
                <a:gd name="T52" fmla="*/ 233 w 739"/>
                <a:gd name="T53" fmla="*/ 268 h 1135"/>
                <a:gd name="T54" fmla="*/ 216 w 739"/>
                <a:gd name="T55" fmla="*/ 282 h 1135"/>
                <a:gd name="T56" fmla="*/ 232 w 739"/>
                <a:gd name="T57" fmla="*/ 298 h 1135"/>
                <a:gd name="T58" fmla="*/ 335 w 739"/>
                <a:gd name="T59" fmla="*/ 298 h 1135"/>
                <a:gd name="T60" fmla="*/ 349 w 739"/>
                <a:gd name="T61" fmla="*/ 313 h 1135"/>
                <a:gd name="T62" fmla="*/ 349 w 739"/>
                <a:gd name="T63" fmla="*/ 922 h 1135"/>
                <a:gd name="T64" fmla="*/ 277 w 739"/>
                <a:gd name="T65" fmla="*/ 990 h 1135"/>
                <a:gd name="T66" fmla="*/ 272 w 739"/>
                <a:gd name="T67" fmla="*/ 989 h 1135"/>
                <a:gd name="T68" fmla="*/ 152 w 739"/>
                <a:gd name="T69" fmla="*/ 946 h 1135"/>
                <a:gd name="T70" fmla="*/ 37 w 739"/>
                <a:gd name="T71" fmla="*/ 791 h 1135"/>
                <a:gd name="T72" fmla="*/ 61 w 739"/>
                <a:gd name="T73" fmla="*/ 774 h 1135"/>
                <a:gd name="T74" fmla="*/ 79 w 739"/>
                <a:gd name="T75" fmla="*/ 774 h 1135"/>
                <a:gd name="T76" fmla="*/ 21 w 739"/>
                <a:gd name="T77" fmla="*/ 708 h 1135"/>
                <a:gd name="T78" fmla="*/ 10 w 739"/>
                <a:gd name="T79" fmla="*/ 705 h 1135"/>
                <a:gd name="T80" fmla="*/ 0 w 739"/>
                <a:gd name="T81" fmla="*/ 717 h 1135"/>
                <a:gd name="T82" fmla="*/ 101 w 739"/>
                <a:gd name="T83" fmla="*/ 936 h 1135"/>
                <a:gd name="T84" fmla="*/ 140 w 739"/>
                <a:gd name="T85" fmla="*/ 969 h 1135"/>
                <a:gd name="T86" fmla="*/ 206 w 739"/>
                <a:gd name="T87" fmla="*/ 1005 h 1135"/>
                <a:gd name="T88" fmla="*/ 334 w 739"/>
                <a:gd name="T89" fmla="*/ 1077 h 1135"/>
                <a:gd name="T90" fmla="*/ 357 w 739"/>
                <a:gd name="T91" fmla="*/ 1121 h 1135"/>
                <a:gd name="T92" fmla="*/ 368 w 739"/>
                <a:gd name="T93" fmla="*/ 1134 h 1135"/>
                <a:gd name="T94" fmla="*/ 382 w 739"/>
                <a:gd name="T95" fmla="*/ 1122 h 1135"/>
                <a:gd name="T96" fmla="*/ 382 w 739"/>
                <a:gd name="T97" fmla="*/ 1121 h 1135"/>
                <a:gd name="T98" fmla="*/ 404 w 739"/>
                <a:gd name="T99" fmla="*/ 1077 h 1135"/>
                <a:gd name="T100" fmla="*/ 533 w 739"/>
                <a:gd name="T101" fmla="*/ 1005 h 1135"/>
                <a:gd name="T102" fmla="*/ 599 w 739"/>
                <a:gd name="T103" fmla="*/ 969 h 1135"/>
                <a:gd name="T104" fmla="*/ 638 w 739"/>
                <a:gd name="T105" fmla="*/ 936 h 1135"/>
                <a:gd name="T106" fmla="*/ 739 w 739"/>
                <a:gd name="T107" fmla="*/ 717 h 1135"/>
                <a:gd name="T108" fmla="*/ 729 w 739"/>
                <a:gd name="T109" fmla="*/ 705 h 1135"/>
                <a:gd name="T110" fmla="*/ 382 w 739"/>
                <a:gd name="T111" fmla="*/ 166 h 1135"/>
                <a:gd name="T112" fmla="*/ 369 w 739"/>
                <a:gd name="T113" fmla="*/ 154 h 1135"/>
                <a:gd name="T114" fmla="*/ 357 w 739"/>
                <a:gd name="T115" fmla="*/ 166 h 1135"/>
                <a:gd name="T116" fmla="*/ 301 w 739"/>
                <a:gd name="T117" fmla="*/ 100 h 1135"/>
                <a:gd name="T118" fmla="*/ 369 w 739"/>
                <a:gd name="T119" fmla="*/ 32 h 1135"/>
                <a:gd name="T120" fmla="*/ 437 w 739"/>
                <a:gd name="T121" fmla="*/ 100 h 1135"/>
                <a:gd name="T122" fmla="*/ 382 w 739"/>
                <a:gd name="T123" fmla="*/ 166 h 1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39" h="1135">
                  <a:moveTo>
                    <a:pt x="729" y="705"/>
                  </a:moveTo>
                  <a:cubicBezTo>
                    <a:pt x="725" y="704"/>
                    <a:pt x="721" y="705"/>
                    <a:pt x="718" y="708"/>
                  </a:cubicBezTo>
                  <a:cubicBezTo>
                    <a:pt x="718" y="708"/>
                    <a:pt x="654" y="766"/>
                    <a:pt x="658" y="772"/>
                  </a:cubicBezTo>
                  <a:cubicBezTo>
                    <a:pt x="662" y="778"/>
                    <a:pt x="671" y="779"/>
                    <a:pt x="677" y="775"/>
                  </a:cubicBezTo>
                  <a:cubicBezTo>
                    <a:pt x="677" y="774"/>
                    <a:pt x="677" y="774"/>
                    <a:pt x="677" y="774"/>
                  </a:cubicBezTo>
                  <a:cubicBezTo>
                    <a:pt x="689" y="764"/>
                    <a:pt x="706" y="776"/>
                    <a:pt x="701" y="791"/>
                  </a:cubicBezTo>
                  <a:cubicBezTo>
                    <a:pt x="680" y="857"/>
                    <a:pt x="632" y="912"/>
                    <a:pt x="587" y="946"/>
                  </a:cubicBezTo>
                  <a:cubicBezTo>
                    <a:pt x="563" y="961"/>
                    <a:pt x="525" y="979"/>
                    <a:pt x="467" y="989"/>
                  </a:cubicBezTo>
                  <a:cubicBezTo>
                    <a:pt x="465" y="989"/>
                    <a:pt x="464" y="990"/>
                    <a:pt x="462" y="990"/>
                  </a:cubicBezTo>
                  <a:cubicBezTo>
                    <a:pt x="423" y="994"/>
                    <a:pt x="390" y="962"/>
                    <a:pt x="390" y="922"/>
                  </a:cubicBezTo>
                  <a:cubicBezTo>
                    <a:pt x="390" y="313"/>
                    <a:pt x="390" y="313"/>
                    <a:pt x="390" y="313"/>
                  </a:cubicBezTo>
                  <a:cubicBezTo>
                    <a:pt x="390" y="305"/>
                    <a:pt x="396" y="298"/>
                    <a:pt x="404" y="298"/>
                  </a:cubicBezTo>
                  <a:cubicBezTo>
                    <a:pt x="506" y="298"/>
                    <a:pt x="506" y="298"/>
                    <a:pt x="506" y="298"/>
                  </a:cubicBezTo>
                  <a:cubicBezTo>
                    <a:pt x="514" y="298"/>
                    <a:pt x="522" y="292"/>
                    <a:pt x="522" y="284"/>
                  </a:cubicBezTo>
                  <a:cubicBezTo>
                    <a:pt x="523" y="275"/>
                    <a:pt x="516" y="268"/>
                    <a:pt x="507" y="268"/>
                  </a:cubicBezTo>
                  <a:cubicBezTo>
                    <a:pt x="404" y="268"/>
                    <a:pt x="404" y="268"/>
                    <a:pt x="404" y="268"/>
                  </a:cubicBezTo>
                  <a:cubicBezTo>
                    <a:pt x="396" y="268"/>
                    <a:pt x="390" y="261"/>
                    <a:pt x="390" y="253"/>
                  </a:cubicBezTo>
                  <a:cubicBezTo>
                    <a:pt x="390" y="247"/>
                    <a:pt x="390" y="247"/>
                    <a:pt x="390" y="247"/>
                  </a:cubicBezTo>
                  <a:cubicBezTo>
                    <a:pt x="390" y="218"/>
                    <a:pt x="404" y="191"/>
                    <a:pt x="427" y="173"/>
                  </a:cubicBezTo>
                  <a:cubicBezTo>
                    <a:pt x="451" y="154"/>
                    <a:pt x="466" y="123"/>
                    <a:pt x="462" y="89"/>
                  </a:cubicBezTo>
                  <a:cubicBezTo>
                    <a:pt x="458" y="46"/>
                    <a:pt x="423" y="12"/>
                    <a:pt x="380" y="7"/>
                  </a:cubicBezTo>
                  <a:cubicBezTo>
                    <a:pt x="324" y="0"/>
                    <a:pt x="276" y="45"/>
                    <a:pt x="276" y="100"/>
                  </a:cubicBezTo>
                  <a:cubicBezTo>
                    <a:pt x="276" y="129"/>
                    <a:pt x="290" y="156"/>
                    <a:pt x="312" y="173"/>
                  </a:cubicBezTo>
                  <a:cubicBezTo>
                    <a:pt x="335" y="191"/>
                    <a:pt x="349" y="218"/>
                    <a:pt x="349" y="248"/>
                  </a:cubicBezTo>
                  <a:cubicBezTo>
                    <a:pt x="349" y="253"/>
                    <a:pt x="349" y="253"/>
                    <a:pt x="349" y="253"/>
                  </a:cubicBezTo>
                  <a:cubicBezTo>
                    <a:pt x="349" y="261"/>
                    <a:pt x="343" y="268"/>
                    <a:pt x="335" y="268"/>
                  </a:cubicBezTo>
                  <a:cubicBezTo>
                    <a:pt x="233" y="268"/>
                    <a:pt x="233" y="268"/>
                    <a:pt x="233" y="268"/>
                  </a:cubicBezTo>
                  <a:cubicBezTo>
                    <a:pt x="224" y="268"/>
                    <a:pt x="217" y="274"/>
                    <a:pt x="216" y="282"/>
                  </a:cubicBezTo>
                  <a:cubicBezTo>
                    <a:pt x="216" y="291"/>
                    <a:pt x="223" y="298"/>
                    <a:pt x="232" y="298"/>
                  </a:cubicBezTo>
                  <a:cubicBezTo>
                    <a:pt x="335" y="298"/>
                    <a:pt x="335" y="298"/>
                    <a:pt x="335" y="298"/>
                  </a:cubicBezTo>
                  <a:cubicBezTo>
                    <a:pt x="343" y="298"/>
                    <a:pt x="349" y="305"/>
                    <a:pt x="349" y="313"/>
                  </a:cubicBezTo>
                  <a:cubicBezTo>
                    <a:pt x="349" y="922"/>
                    <a:pt x="349" y="922"/>
                    <a:pt x="349" y="922"/>
                  </a:cubicBezTo>
                  <a:cubicBezTo>
                    <a:pt x="349" y="962"/>
                    <a:pt x="316" y="994"/>
                    <a:pt x="277" y="990"/>
                  </a:cubicBezTo>
                  <a:cubicBezTo>
                    <a:pt x="275" y="990"/>
                    <a:pt x="274" y="989"/>
                    <a:pt x="272" y="989"/>
                  </a:cubicBezTo>
                  <a:cubicBezTo>
                    <a:pt x="213" y="979"/>
                    <a:pt x="175" y="961"/>
                    <a:pt x="152" y="946"/>
                  </a:cubicBezTo>
                  <a:cubicBezTo>
                    <a:pt x="107" y="912"/>
                    <a:pt x="59" y="857"/>
                    <a:pt x="37" y="791"/>
                  </a:cubicBezTo>
                  <a:cubicBezTo>
                    <a:pt x="33" y="776"/>
                    <a:pt x="50" y="764"/>
                    <a:pt x="61" y="774"/>
                  </a:cubicBezTo>
                  <a:cubicBezTo>
                    <a:pt x="67" y="778"/>
                    <a:pt x="74" y="779"/>
                    <a:pt x="79" y="774"/>
                  </a:cubicBezTo>
                  <a:cubicBezTo>
                    <a:pt x="84" y="769"/>
                    <a:pt x="21" y="708"/>
                    <a:pt x="21" y="708"/>
                  </a:cubicBezTo>
                  <a:cubicBezTo>
                    <a:pt x="18" y="705"/>
                    <a:pt x="14" y="704"/>
                    <a:pt x="10" y="705"/>
                  </a:cubicBezTo>
                  <a:cubicBezTo>
                    <a:pt x="4" y="706"/>
                    <a:pt x="0" y="711"/>
                    <a:pt x="0" y="717"/>
                  </a:cubicBezTo>
                  <a:cubicBezTo>
                    <a:pt x="0" y="806"/>
                    <a:pt x="47" y="883"/>
                    <a:pt x="101" y="936"/>
                  </a:cubicBezTo>
                  <a:cubicBezTo>
                    <a:pt x="104" y="940"/>
                    <a:pt x="116" y="954"/>
                    <a:pt x="140" y="969"/>
                  </a:cubicBezTo>
                  <a:cubicBezTo>
                    <a:pt x="163" y="986"/>
                    <a:pt x="186" y="999"/>
                    <a:pt x="206" y="1005"/>
                  </a:cubicBezTo>
                  <a:cubicBezTo>
                    <a:pt x="252" y="1020"/>
                    <a:pt x="304" y="1054"/>
                    <a:pt x="334" y="1077"/>
                  </a:cubicBezTo>
                  <a:cubicBezTo>
                    <a:pt x="348" y="1087"/>
                    <a:pt x="357" y="1103"/>
                    <a:pt x="357" y="1121"/>
                  </a:cubicBezTo>
                  <a:cubicBezTo>
                    <a:pt x="357" y="1127"/>
                    <a:pt x="361" y="1134"/>
                    <a:pt x="368" y="1134"/>
                  </a:cubicBezTo>
                  <a:cubicBezTo>
                    <a:pt x="376" y="1135"/>
                    <a:pt x="382" y="1129"/>
                    <a:pt x="382" y="1122"/>
                  </a:cubicBezTo>
                  <a:cubicBezTo>
                    <a:pt x="382" y="1121"/>
                    <a:pt x="382" y="1121"/>
                    <a:pt x="382" y="1121"/>
                  </a:cubicBezTo>
                  <a:cubicBezTo>
                    <a:pt x="382" y="1104"/>
                    <a:pt x="390" y="1087"/>
                    <a:pt x="404" y="1077"/>
                  </a:cubicBezTo>
                  <a:cubicBezTo>
                    <a:pt x="435" y="1054"/>
                    <a:pt x="487" y="1020"/>
                    <a:pt x="533" y="1005"/>
                  </a:cubicBezTo>
                  <a:cubicBezTo>
                    <a:pt x="552" y="999"/>
                    <a:pt x="575" y="986"/>
                    <a:pt x="599" y="969"/>
                  </a:cubicBezTo>
                  <a:cubicBezTo>
                    <a:pt x="623" y="953"/>
                    <a:pt x="635" y="940"/>
                    <a:pt x="638" y="936"/>
                  </a:cubicBezTo>
                  <a:cubicBezTo>
                    <a:pt x="692" y="883"/>
                    <a:pt x="739" y="806"/>
                    <a:pt x="739" y="717"/>
                  </a:cubicBezTo>
                  <a:cubicBezTo>
                    <a:pt x="739" y="711"/>
                    <a:pt x="735" y="706"/>
                    <a:pt x="729" y="705"/>
                  </a:cubicBezTo>
                  <a:close/>
                  <a:moveTo>
                    <a:pt x="382" y="166"/>
                  </a:moveTo>
                  <a:cubicBezTo>
                    <a:pt x="382" y="159"/>
                    <a:pt x="376" y="154"/>
                    <a:pt x="369" y="154"/>
                  </a:cubicBezTo>
                  <a:cubicBezTo>
                    <a:pt x="362" y="154"/>
                    <a:pt x="357" y="159"/>
                    <a:pt x="357" y="166"/>
                  </a:cubicBezTo>
                  <a:cubicBezTo>
                    <a:pt x="325" y="160"/>
                    <a:pt x="301" y="133"/>
                    <a:pt x="301" y="100"/>
                  </a:cubicBezTo>
                  <a:cubicBezTo>
                    <a:pt x="301" y="62"/>
                    <a:pt x="332" y="32"/>
                    <a:pt x="369" y="32"/>
                  </a:cubicBezTo>
                  <a:cubicBezTo>
                    <a:pt x="407" y="32"/>
                    <a:pt x="437" y="62"/>
                    <a:pt x="437" y="100"/>
                  </a:cubicBezTo>
                  <a:cubicBezTo>
                    <a:pt x="437" y="133"/>
                    <a:pt x="414" y="160"/>
                    <a:pt x="382" y="166"/>
                  </a:cubicBezTo>
                  <a:close/>
                </a:path>
              </a:pathLst>
            </a:custGeom>
            <a:grpFill/>
            <a:ln w="6350" cap="rnd">
              <a:solidFill>
                <a:srgbClr val="354779"/>
              </a:solidFill>
              <a:round/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lt1"/>
                </a:solidFill>
              </a:endParaRPr>
            </a:p>
          </p:txBody>
        </p:sp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3936C827-C7C9-4F5D-962B-B5F2B7C9A7F9}"/>
                </a:ext>
              </a:extLst>
            </p:cNvPr>
            <p:cNvSpPr/>
            <p:nvPr userDrawn="1"/>
          </p:nvSpPr>
          <p:spPr>
            <a:xfrm rot="2700000">
              <a:off x="4280789" y="3408350"/>
              <a:ext cx="3658856" cy="214172"/>
            </a:xfrm>
            <a:prstGeom prst="roundRect">
              <a:avLst>
                <a:gd name="adj" fmla="val 50000"/>
              </a:avLst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9A39336D-7004-439C-A594-629848754B9B}"/>
                </a:ext>
              </a:extLst>
            </p:cNvPr>
            <p:cNvSpPr/>
            <p:nvPr userDrawn="1"/>
          </p:nvSpPr>
          <p:spPr>
            <a:xfrm rot="8100000">
              <a:off x="4268089" y="3421050"/>
              <a:ext cx="3658856" cy="214172"/>
            </a:xfrm>
            <a:prstGeom prst="roundRect">
              <a:avLst>
                <a:gd name="adj" fmla="val 50000"/>
              </a:avLst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6896A0A0-6E81-4EF2-84A7-617C4A7A7AA8}"/>
                </a:ext>
              </a:extLst>
            </p:cNvPr>
            <p:cNvSpPr/>
            <p:nvPr userDrawn="1"/>
          </p:nvSpPr>
          <p:spPr>
            <a:xfrm>
              <a:off x="4280789" y="3408350"/>
              <a:ext cx="3658856" cy="214172"/>
            </a:xfrm>
            <a:prstGeom prst="roundRect">
              <a:avLst>
                <a:gd name="adj" fmla="val 50000"/>
              </a:avLst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766164D3-C3B8-41E3-8CB2-551F2E34F360}"/>
                </a:ext>
              </a:extLst>
            </p:cNvPr>
            <p:cNvSpPr/>
            <p:nvPr userDrawn="1"/>
          </p:nvSpPr>
          <p:spPr>
            <a:xfrm>
              <a:off x="4736757" y="2169447"/>
              <a:ext cx="2721662" cy="2721662"/>
            </a:xfrm>
            <a:prstGeom prst="ellipse">
              <a:avLst/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C6BB42A-2D10-4E3C-B88A-4FA77D3A5DD2}"/>
                </a:ext>
              </a:extLst>
            </p:cNvPr>
            <p:cNvSpPr/>
            <p:nvPr userDrawn="1"/>
          </p:nvSpPr>
          <p:spPr>
            <a:xfrm>
              <a:off x="8394931" y="5782549"/>
              <a:ext cx="131666" cy="131666"/>
            </a:xfrm>
            <a:prstGeom prst="ellipse">
              <a:avLst/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BF0BA4AF-0576-4065-8927-FFFD331C06C5}"/>
                </a:ext>
              </a:extLst>
            </p:cNvPr>
            <p:cNvSpPr/>
            <p:nvPr userDrawn="1"/>
          </p:nvSpPr>
          <p:spPr>
            <a:xfrm>
              <a:off x="3710013" y="5768260"/>
              <a:ext cx="131666" cy="131666"/>
            </a:xfrm>
            <a:prstGeom prst="ellipse">
              <a:avLst/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FCB6D27-288E-4428-8AC4-7896A1E53AF1}"/>
                </a:ext>
              </a:extLst>
            </p:cNvPr>
            <p:cNvSpPr/>
            <p:nvPr userDrawn="1"/>
          </p:nvSpPr>
          <p:spPr>
            <a:xfrm>
              <a:off x="3710013" y="1099132"/>
              <a:ext cx="131666" cy="131666"/>
            </a:xfrm>
            <a:prstGeom prst="ellipse">
              <a:avLst/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454F394C-CC5D-4459-836F-1E6DDB652ACE}"/>
                </a:ext>
              </a:extLst>
            </p:cNvPr>
            <p:cNvSpPr/>
            <p:nvPr userDrawn="1"/>
          </p:nvSpPr>
          <p:spPr>
            <a:xfrm>
              <a:off x="8394931" y="1084843"/>
              <a:ext cx="131666" cy="131666"/>
            </a:xfrm>
            <a:prstGeom prst="ellipse">
              <a:avLst/>
            </a:prstGeom>
            <a:grpFill/>
            <a:ln w="6350" cap="rnd">
              <a:solidFill>
                <a:srgbClr val="354779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" name="제목 1">
            <a:extLst>
              <a:ext uri="{FF2B5EF4-FFF2-40B4-BE49-F238E27FC236}">
                <a16:creationId xmlns:a16="http://schemas.microsoft.com/office/drawing/2014/main" id="{27C5F4A7-FD4D-4507-A58B-060B7D2028E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263759" y="3169594"/>
            <a:ext cx="1515870" cy="429760"/>
          </a:xfr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algn="ctr">
              <a:defRPr sz="2800">
                <a:solidFill>
                  <a:srgbClr val="354779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1pPr>
          </a:lstStyle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5755F03-CECD-45F9-8190-3D6AD06EBC2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660925" y="5076827"/>
            <a:ext cx="2658038" cy="292208"/>
          </a:xfrm>
        </p:spPr>
        <p:txBody>
          <a:bodyPr anchor="ctr"/>
          <a:lstStyle>
            <a:lvl1pPr marL="0" indent="0" algn="dist">
              <a:buNone/>
              <a:defRPr sz="1200">
                <a:solidFill>
                  <a:srgbClr val="354779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DESIGNED BY L@RGO</a:t>
            </a:r>
            <a:endParaRPr lang="ko-KR" altLang="en-US" dirty="0"/>
          </a:p>
        </p:txBody>
      </p:sp>
      <p:sp>
        <p:nvSpPr>
          <p:cNvPr id="25" name="텍스트 개체 틀 9">
            <a:extLst>
              <a:ext uri="{FF2B5EF4-FFF2-40B4-BE49-F238E27FC236}">
                <a16:creationId xmlns:a16="http://schemas.microsoft.com/office/drawing/2014/main" id="{094A136C-0D18-4986-9711-6DB5398C991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34628" y="2218028"/>
            <a:ext cx="4020457" cy="2215991"/>
          </a:xfrm>
          <a:noFill/>
        </p:spPr>
        <p:txBody>
          <a:bodyPr vert="horz" wrap="square" lIns="0" tIns="0" rIns="0" bIns="0" rtlCol="0" anchor="ctr">
            <a:spAutoFit/>
          </a:bodyPr>
          <a:lstStyle>
            <a:lvl1pPr marL="285750" indent="-285750" algn="l" defTabSz="914400" rtl="0" eaLnBrk="1" latinLnBrk="1" hangingPunct="1">
              <a:lnSpc>
                <a:spcPct val="2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ko-KR" altLang="en-US" sz="18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7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j-cs"/>
              </a:defRPr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lvl="0" algn="ctr">
              <a:spcBef>
                <a:spcPct val="0"/>
              </a:spcBef>
            </a:pPr>
            <a:r>
              <a:rPr lang="en-US" altLang="ko-KR" dirty="0"/>
              <a:t>Design</a:t>
            </a:r>
          </a:p>
          <a:p>
            <a:pPr lvl="0" algn="ctr">
              <a:spcBef>
                <a:spcPct val="0"/>
              </a:spcBef>
            </a:pPr>
            <a:r>
              <a:rPr lang="en-US" altLang="ko-KR" dirty="0"/>
              <a:t>Template</a:t>
            </a:r>
          </a:p>
          <a:p>
            <a:pPr lvl="0" algn="ctr">
              <a:spcBef>
                <a:spcPct val="0"/>
              </a:spcBef>
            </a:pPr>
            <a:r>
              <a:rPr lang="en-US" altLang="ko-KR" dirty="0"/>
              <a:t>Concept</a:t>
            </a:r>
          </a:p>
          <a:p>
            <a:pPr lvl="0" algn="ctr">
              <a:spcBef>
                <a:spcPct val="0"/>
              </a:spcBef>
            </a:pPr>
            <a:r>
              <a:rPr lang="en-US" altLang="ko-KR" dirty="0"/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9804718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7E7E547-5C65-4DE8-B501-2BBEA51F668F}"/>
              </a:ext>
            </a:extLst>
          </p:cNvPr>
          <p:cNvCxnSpPr>
            <a:cxnSpLocks/>
          </p:cNvCxnSpPr>
          <p:nvPr userDrawn="1"/>
        </p:nvCxnSpPr>
        <p:spPr>
          <a:xfrm rot="2700000" flipH="1">
            <a:off x="5610647" y="594565"/>
            <a:ext cx="970705" cy="0"/>
          </a:xfrm>
          <a:prstGeom prst="lin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71D36536-66E9-4F95-9DE2-3601C2A6052B}"/>
              </a:ext>
            </a:extLst>
          </p:cNvPr>
          <p:cNvCxnSpPr>
            <a:cxnSpLocks/>
          </p:cNvCxnSpPr>
          <p:nvPr userDrawn="1"/>
        </p:nvCxnSpPr>
        <p:spPr>
          <a:xfrm rot="18900000" flipH="1">
            <a:off x="5610647" y="596656"/>
            <a:ext cx="970705" cy="0"/>
          </a:xfrm>
          <a:prstGeom prst="lin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563682B-5FB6-4E53-A9F4-89D6E596C631}"/>
              </a:ext>
            </a:extLst>
          </p:cNvPr>
          <p:cNvSpPr/>
          <p:nvPr userDrawn="1"/>
        </p:nvSpPr>
        <p:spPr>
          <a:xfrm flipV="1">
            <a:off x="5848574" y="346848"/>
            <a:ext cx="494852" cy="494852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85FDEF3-0DAC-40EF-8B3C-C58918740C08}"/>
              </a:ext>
            </a:extLst>
          </p:cNvPr>
          <p:cNvSpPr/>
          <p:nvPr userDrawn="1"/>
        </p:nvSpPr>
        <p:spPr>
          <a:xfrm>
            <a:off x="0" y="1106030"/>
            <a:ext cx="12192000" cy="57519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60BF6C-612C-4AB1-B44D-69985806112B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838200" y="1601810"/>
            <a:ext cx="2705100" cy="1684315"/>
          </a:xfrm>
        </p:spPr>
        <p:txBody>
          <a:bodyPr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dirty="0" smtClean="0">
                <a:solidFill>
                  <a:srgbClr val="354779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2pPr>
            <a:lvl3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3pPr>
            <a:lvl4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4pPr>
            <a:lvl5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C41B91-F52A-4B36-B357-EDB9D5E50CA3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>
          <a:xfrm>
            <a:off x="142875" y="6616646"/>
            <a:ext cx="2795071" cy="161583"/>
          </a:xfrm>
        </p:spPr>
        <p:txBody>
          <a:bodyPr>
            <a:spAutoFit/>
          </a:bodyPr>
          <a:lstStyle>
            <a:lvl1pPr algn="l">
              <a:defRPr sz="1050">
                <a:solidFill>
                  <a:srgbClr val="354779"/>
                </a:solidFill>
              </a:defRPr>
            </a:lvl1pPr>
          </a:lstStyle>
          <a:p>
            <a:r>
              <a:rPr lang="en-US" altLang="ko-KR"/>
              <a:t>Designed by L@rgo. Adstore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4D7D1-891F-4794-B750-9C4EFBB25032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9356764" y="6603546"/>
            <a:ext cx="2736773" cy="161583"/>
          </a:xfrm>
        </p:spPr>
        <p:txBody>
          <a:bodyPr>
            <a:spAutoFit/>
          </a:bodyPr>
          <a:lstStyle>
            <a:lvl1pPr marL="0" indent="0" algn="r" defTabSz="914400" rtl="0" eaLnBrk="1" latinLnBrk="1" hangingPunct="1">
              <a:buFont typeface="Arial" panose="020B0604020202020204" pitchFamily="34" charset="0"/>
              <a:buNone/>
              <a:defRPr lang="ko-KR" altLang="en-US" sz="1050" kern="1200" spc="-60" baseline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54779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14C7DD-E84C-4306-981D-8AD34836450E}" type="slidenum">
              <a:rPr lang="en-US" altLang="ko-KR" smtClean="0"/>
              <a:pPr/>
              <a:t>‹#›</a:t>
            </a:fld>
            <a:endParaRPr lang="en-US" dirty="0"/>
          </a:p>
        </p:txBody>
      </p:sp>
      <p:sp>
        <p:nvSpPr>
          <p:cNvPr id="8" name="Freeform 31">
            <a:extLst>
              <a:ext uri="{FF2B5EF4-FFF2-40B4-BE49-F238E27FC236}">
                <a16:creationId xmlns:a16="http://schemas.microsoft.com/office/drawing/2014/main" id="{1612A0F0-512E-4B6C-A517-FEAB0036783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834027" y="110700"/>
            <a:ext cx="531054" cy="816562"/>
          </a:xfrm>
          <a:custGeom>
            <a:avLst/>
            <a:gdLst>
              <a:gd name="T0" fmla="*/ 729 w 739"/>
              <a:gd name="T1" fmla="*/ 705 h 1135"/>
              <a:gd name="T2" fmla="*/ 718 w 739"/>
              <a:gd name="T3" fmla="*/ 708 h 1135"/>
              <a:gd name="T4" fmla="*/ 658 w 739"/>
              <a:gd name="T5" fmla="*/ 772 h 1135"/>
              <a:gd name="T6" fmla="*/ 677 w 739"/>
              <a:gd name="T7" fmla="*/ 775 h 1135"/>
              <a:gd name="T8" fmla="*/ 677 w 739"/>
              <a:gd name="T9" fmla="*/ 774 h 1135"/>
              <a:gd name="T10" fmla="*/ 701 w 739"/>
              <a:gd name="T11" fmla="*/ 791 h 1135"/>
              <a:gd name="T12" fmla="*/ 587 w 739"/>
              <a:gd name="T13" fmla="*/ 946 h 1135"/>
              <a:gd name="T14" fmla="*/ 467 w 739"/>
              <a:gd name="T15" fmla="*/ 989 h 1135"/>
              <a:gd name="T16" fmla="*/ 462 w 739"/>
              <a:gd name="T17" fmla="*/ 990 h 1135"/>
              <a:gd name="T18" fmla="*/ 390 w 739"/>
              <a:gd name="T19" fmla="*/ 922 h 1135"/>
              <a:gd name="T20" fmla="*/ 390 w 739"/>
              <a:gd name="T21" fmla="*/ 313 h 1135"/>
              <a:gd name="T22" fmla="*/ 404 w 739"/>
              <a:gd name="T23" fmla="*/ 298 h 1135"/>
              <a:gd name="T24" fmla="*/ 506 w 739"/>
              <a:gd name="T25" fmla="*/ 298 h 1135"/>
              <a:gd name="T26" fmla="*/ 522 w 739"/>
              <a:gd name="T27" fmla="*/ 284 h 1135"/>
              <a:gd name="T28" fmla="*/ 507 w 739"/>
              <a:gd name="T29" fmla="*/ 268 h 1135"/>
              <a:gd name="T30" fmla="*/ 404 w 739"/>
              <a:gd name="T31" fmla="*/ 268 h 1135"/>
              <a:gd name="T32" fmla="*/ 390 w 739"/>
              <a:gd name="T33" fmla="*/ 253 h 1135"/>
              <a:gd name="T34" fmla="*/ 390 w 739"/>
              <a:gd name="T35" fmla="*/ 247 h 1135"/>
              <a:gd name="T36" fmla="*/ 427 w 739"/>
              <a:gd name="T37" fmla="*/ 173 h 1135"/>
              <a:gd name="T38" fmla="*/ 462 w 739"/>
              <a:gd name="T39" fmla="*/ 89 h 1135"/>
              <a:gd name="T40" fmla="*/ 380 w 739"/>
              <a:gd name="T41" fmla="*/ 7 h 1135"/>
              <a:gd name="T42" fmla="*/ 276 w 739"/>
              <a:gd name="T43" fmla="*/ 100 h 1135"/>
              <a:gd name="T44" fmla="*/ 312 w 739"/>
              <a:gd name="T45" fmla="*/ 173 h 1135"/>
              <a:gd name="T46" fmla="*/ 349 w 739"/>
              <a:gd name="T47" fmla="*/ 248 h 1135"/>
              <a:gd name="T48" fmla="*/ 349 w 739"/>
              <a:gd name="T49" fmla="*/ 253 h 1135"/>
              <a:gd name="T50" fmla="*/ 335 w 739"/>
              <a:gd name="T51" fmla="*/ 268 h 1135"/>
              <a:gd name="T52" fmla="*/ 233 w 739"/>
              <a:gd name="T53" fmla="*/ 268 h 1135"/>
              <a:gd name="T54" fmla="*/ 216 w 739"/>
              <a:gd name="T55" fmla="*/ 282 h 1135"/>
              <a:gd name="T56" fmla="*/ 232 w 739"/>
              <a:gd name="T57" fmla="*/ 298 h 1135"/>
              <a:gd name="T58" fmla="*/ 335 w 739"/>
              <a:gd name="T59" fmla="*/ 298 h 1135"/>
              <a:gd name="T60" fmla="*/ 349 w 739"/>
              <a:gd name="T61" fmla="*/ 313 h 1135"/>
              <a:gd name="T62" fmla="*/ 349 w 739"/>
              <a:gd name="T63" fmla="*/ 922 h 1135"/>
              <a:gd name="T64" fmla="*/ 277 w 739"/>
              <a:gd name="T65" fmla="*/ 990 h 1135"/>
              <a:gd name="T66" fmla="*/ 272 w 739"/>
              <a:gd name="T67" fmla="*/ 989 h 1135"/>
              <a:gd name="T68" fmla="*/ 152 w 739"/>
              <a:gd name="T69" fmla="*/ 946 h 1135"/>
              <a:gd name="T70" fmla="*/ 37 w 739"/>
              <a:gd name="T71" fmla="*/ 791 h 1135"/>
              <a:gd name="T72" fmla="*/ 61 w 739"/>
              <a:gd name="T73" fmla="*/ 774 h 1135"/>
              <a:gd name="T74" fmla="*/ 79 w 739"/>
              <a:gd name="T75" fmla="*/ 774 h 1135"/>
              <a:gd name="T76" fmla="*/ 21 w 739"/>
              <a:gd name="T77" fmla="*/ 708 h 1135"/>
              <a:gd name="T78" fmla="*/ 10 w 739"/>
              <a:gd name="T79" fmla="*/ 705 h 1135"/>
              <a:gd name="T80" fmla="*/ 0 w 739"/>
              <a:gd name="T81" fmla="*/ 717 h 1135"/>
              <a:gd name="T82" fmla="*/ 101 w 739"/>
              <a:gd name="T83" fmla="*/ 936 h 1135"/>
              <a:gd name="T84" fmla="*/ 140 w 739"/>
              <a:gd name="T85" fmla="*/ 969 h 1135"/>
              <a:gd name="T86" fmla="*/ 206 w 739"/>
              <a:gd name="T87" fmla="*/ 1005 h 1135"/>
              <a:gd name="T88" fmla="*/ 334 w 739"/>
              <a:gd name="T89" fmla="*/ 1077 h 1135"/>
              <a:gd name="T90" fmla="*/ 357 w 739"/>
              <a:gd name="T91" fmla="*/ 1121 h 1135"/>
              <a:gd name="T92" fmla="*/ 368 w 739"/>
              <a:gd name="T93" fmla="*/ 1134 h 1135"/>
              <a:gd name="T94" fmla="*/ 382 w 739"/>
              <a:gd name="T95" fmla="*/ 1122 h 1135"/>
              <a:gd name="T96" fmla="*/ 382 w 739"/>
              <a:gd name="T97" fmla="*/ 1121 h 1135"/>
              <a:gd name="T98" fmla="*/ 404 w 739"/>
              <a:gd name="T99" fmla="*/ 1077 h 1135"/>
              <a:gd name="T100" fmla="*/ 533 w 739"/>
              <a:gd name="T101" fmla="*/ 1005 h 1135"/>
              <a:gd name="T102" fmla="*/ 599 w 739"/>
              <a:gd name="T103" fmla="*/ 969 h 1135"/>
              <a:gd name="T104" fmla="*/ 638 w 739"/>
              <a:gd name="T105" fmla="*/ 936 h 1135"/>
              <a:gd name="T106" fmla="*/ 739 w 739"/>
              <a:gd name="T107" fmla="*/ 717 h 1135"/>
              <a:gd name="T108" fmla="*/ 729 w 739"/>
              <a:gd name="T109" fmla="*/ 705 h 1135"/>
              <a:gd name="T110" fmla="*/ 382 w 739"/>
              <a:gd name="T111" fmla="*/ 166 h 1135"/>
              <a:gd name="T112" fmla="*/ 369 w 739"/>
              <a:gd name="T113" fmla="*/ 154 h 1135"/>
              <a:gd name="T114" fmla="*/ 357 w 739"/>
              <a:gd name="T115" fmla="*/ 166 h 1135"/>
              <a:gd name="T116" fmla="*/ 301 w 739"/>
              <a:gd name="T117" fmla="*/ 100 h 1135"/>
              <a:gd name="T118" fmla="*/ 369 w 739"/>
              <a:gd name="T119" fmla="*/ 32 h 1135"/>
              <a:gd name="T120" fmla="*/ 437 w 739"/>
              <a:gd name="T121" fmla="*/ 100 h 1135"/>
              <a:gd name="T122" fmla="*/ 382 w 739"/>
              <a:gd name="T123" fmla="*/ 166 h 1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39" h="1135">
                <a:moveTo>
                  <a:pt x="729" y="705"/>
                </a:moveTo>
                <a:cubicBezTo>
                  <a:pt x="725" y="704"/>
                  <a:pt x="721" y="705"/>
                  <a:pt x="718" y="708"/>
                </a:cubicBezTo>
                <a:cubicBezTo>
                  <a:pt x="718" y="708"/>
                  <a:pt x="654" y="766"/>
                  <a:pt x="658" y="772"/>
                </a:cubicBezTo>
                <a:cubicBezTo>
                  <a:pt x="662" y="778"/>
                  <a:pt x="671" y="779"/>
                  <a:pt x="677" y="775"/>
                </a:cubicBezTo>
                <a:cubicBezTo>
                  <a:pt x="677" y="774"/>
                  <a:pt x="677" y="774"/>
                  <a:pt x="677" y="774"/>
                </a:cubicBezTo>
                <a:cubicBezTo>
                  <a:pt x="689" y="764"/>
                  <a:pt x="706" y="776"/>
                  <a:pt x="701" y="791"/>
                </a:cubicBezTo>
                <a:cubicBezTo>
                  <a:pt x="680" y="857"/>
                  <a:pt x="632" y="912"/>
                  <a:pt x="587" y="946"/>
                </a:cubicBezTo>
                <a:cubicBezTo>
                  <a:pt x="563" y="961"/>
                  <a:pt x="525" y="979"/>
                  <a:pt x="467" y="989"/>
                </a:cubicBezTo>
                <a:cubicBezTo>
                  <a:pt x="465" y="989"/>
                  <a:pt x="464" y="990"/>
                  <a:pt x="462" y="990"/>
                </a:cubicBezTo>
                <a:cubicBezTo>
                  <a:pt x="423" y="994"/>
                  <a:pt x="390" y="962"/>
                  <a:pt x="390" y="922"/>
                </a:cubicBezTo>
                <a:cubicBezTo>
                  <a:pt x="390" y="313"/>
                  <a:pt x="390" y="313"/>
                  <a:pt x="390" y="313"/>
                </a:cubicBezTo>
                <a:cubicBezTo>
                  <a:pt x="390" y="305"/>
                  <a:pt x="396" y="298"/>
                  <a:pt x="404" y="298"/>
                </a:cubicBezTo>
                <a:cubicBezTo>
                  <a:pt x="506" y="298"/>
                  <a:pt x="506" y="298"/>
                  <a:pt x="506" y="298"/>
                </a:cubicBezTo>
                <a:cubicBezTo>
                  <a:pt x="514" y="298"/>
                  <a:pt x="522" y="292"/>
                  <a:pt x="522" y="284"/>
                </a:cubicBezTo>
                <a:cubicBezTo>
                  <a:pt x="523" y="275"/>
                  <a:pt x="516" y="268"/>
                  <a:pt x="507" y="268"/>
                </a:cubicBezTo>
                <a:cubicBezTo>
                  <a:pt x="404" y="268"/>
                  <a:pt x="404" y="268"/>
                  <a:pt x="404" y="268"/>
                </a:cubicBezTo>
                <a:cubicBezTo>
                  <a:pt x="396" y="268"/>
                  <a:pt x="390" y="261"/>
                  <a:pt x="390" y="253"/>
                </a:cubicBezTo>
                <a:cubicBezTo>
                  <a:pt x="390" y="247"/>
                  <a:pt x="390" y="247"/>
                  <a:pt x="390" y="247"/>
                </a:cubicBezTo>
                <a:cubicBezTo>
                  <a:pt x="390" y="218"/>
                  <a:pt x="404" y="191"/>
                  <a:pt x="427" y="173"/>
                </a:cubicBezTo>
                <a:cubicBezTo>
                  <a:pt x="451" y="154"/>
                  <a:pt x="466" y="123"/>
                  <a:pt x="462" y="89"/>
                </a:cubicBezTo>
                <a:cubicBezTo>
                  <a:pt x="458" y="46"/>
                  <a:pt x="423" y="12"/>
                  <a:pt x="380" y="7"/>
                </a:cubicBezTo>
                <a:cubicBezTo>
                  <a:pt x="324" y="0"/>
                  <a:pt x="276" y="45"/>
                  <a:pt x="276" y="100"/>
                </a:cubicBezTo>
                <a:cubicBezTo>
                  <a:pt x="276" y="129"/>
                  <a:pt x="290" y="156"/>
                  <a:pt x="312" y="173"/>
                </a:cubicBezTo>
                <a:cubicBezTo>
                  <a:pt x="335" y="191"/>
                  <a:pt x="349" y="218"/>
                  <a:pt x="349" y="248"/>
                </a:cubicBezTo>
                <a:cubicBezTo>
                  <a:pt x="349" y="253"/>
                  <a:pt x="349" y="253"/>
                  <a:pt x="349" y="253"/>
                </a:cubicBezTo>
                <a:cubicBezTo>
                  <a:pt x="349" y="261"/>
                  <a:pt x="343" y="268"/>
                  <a:pt x="335" y="268"/>
                </a:cubicBezTo>
                <a:cubicBezTo>
                  <a:pt x="233" y="268"/>
                  <a:pt x="233" y="268"/>
                  <a:pt x="233" y="268"/>
                </a:cubicBezTo>
                <a:cubicBezTo>
                  <a:pt x="224" y="268"/>
                  <a:pt x="217" y="274"/>
                  <a:pt x="216" y="282"/>
                </a:cubicBezTo>
                <a:cubicBezTo>
                  <a:pt x="216" y="291"/>
                  <a:pt x="223" y="298"/>
                  <a:pt x="232" y="298"/>
                </a:cubicBezTo>
                <a:cubicBezTo>
                  <a:pt x="335" y="298"/>
                  <a:pt x="335" y="298"/>
                  <a:pt x="335" y="298"/>
                </a:cubicBezTo>
                <a:cubicBezTo>
                  <a:pt x="343" y="298"/>
                  <a:pt x="349" y="305"/>
                  <a:pt x="349" y="313"/>
                </a:cubicBezTo>
                <a:cubicBezTo>
                  <a:pt x="349" y="922"/>
                  <a:pt x="349" y="922"/>
                  <a:pt x="349" y="922"/>
                </a:cubicBezTo>
                <a:cubicBezTo>
                  <a:pt x="349" y="962"/>
                  <a:pt x="316" y="994"/>
                  <a:pt x="277" y="990"/>
                </a:cubicBezTo>
                <a:cubicBezTo>
                  <a:pt x="275" y="990"/>
                  <a:pt x="274" y="989"/>
                  <a:pt x="272" y="989"/>
                </a:cubicBezTo>
                <a:cubicBezTo>
                  <a:pt x="213" y="979"/>
                  <a:pt x="175" y="961"/>
                  <a:pt x="152" y="946"/>
                </a:cubicBezTo>
                <a:cubicBezTo>
                  <a:pt x="107" y="912"/>
                  <a:pt x="59" y="857"/>
                  <a:pt x="37" y="791"/>
                </a:cubicBezTo>
                <a:cubicBezTo>
                  <a:pt x="33" y="776"/>
                  <a:pt x="50" y="764"/>
                  <a:pt x="61" y="774"/>
                </a:cubicBezTo>
                <a:cubicBezTo>
                  <a:pt x="67" y="778"/>
                  <a:pt x="74" y="779"/>
                  <a:pt x="79" y="774"/>
                </a:cubicBezTo>
                <a:cubicBezTo>
                  <a:pt x="84" y="769"/>
                  <a:pt x="21" y="708"/>
                  <a:pt x="21" y="708"/>
                </a:cubicBezTo>
                <a:cubicBezTo>
                  <a:pt x="18" y="705"/>
                  <a:pt x="14" y="704"/>
                  <a:pt x="10" y="705"/>
                </a:cubicBezTo>
                <a:cubicBezTo>
                  <a:pt x="4" y="706"/>
                  <a:pt x="0" y="711"/>
                  <a:pt x="0" y="717"/>
                </a:cubicBezTo>
                <a:cubicBezTo>
                  <a:pt x="0" y="806"/>
                  <a:pt x="47" y="883"/>
                  <a:pt x="101" y="936"/>
                </a:cubicBezTo>
                <a:cubicBezTo>
                  <a:pt x="104" y="940"/>
                  <a:pt x="116" y="954"/>
                  <a:pt x="140" y="969"/>
                </a:cubicBezTo>
                <a:cubicBezTo>
                  <a:pt x="163" y="986"/>
                  <a:pt x="186" y="999"/>
                  <a:pt x="206" y="1005"/>
                </a:cubicBezTo>
                <a:cubicBezTo>
                  <a:pt x="252" y="1020"/>
                  <a:pt x="304" y="1054"/>
                  <a:pt x="334" y="1077"/>
                </a:cubicBezTo>
                <a:cubicBezTo>
                  <a:pt x="348" y="1087"/>
                  <a:pt x="357" y="1103"/>
                  <a:pt x="357" y="1121"/>
                </a:cubicBezTo>
                <a:cubicBezTo>
                  <a:pt x="357" y="1127"/>
                  <a:pt x="361" y="1134"/>
                  <a:pt x="368" y="1134"/>
                </a:cubicBezTo>
                <a:cubicBezTo>
                  <a:pt x="376" y="1135"/>
                  <a:pt x="382" y="1129"/>
                  <a:pt x="382" y="1122"/>
                </a:cubicBezTo>
                <a:cubicBezTo>
                  <a:pt x="382" y="1121"/>
                  <a:pt x="382" y="1121"/>
                  <a:pt x="382" y="1121"/>
                </a:cubicBezTo>
                <a:cubicBezTo>
                  <a:pt x="382" y="1104"/>
                  <a:pt x="390" y="1087"/>
                  <a:pt x="404" y="1077"/>
                </a:cubicBezTo>
                <a:cubicBezTo>
                  <a:pt x="435" y="1054"/>
                  <a:pt x="487" y="1020"/>
                  <a:pt x="533" y="1005"/>
                </a:cubicBezTo>
                <a:cubicBezTo>
                  <a:pt x="552" y="999"/>
                  <a:pt x="575" y="986"/>
                  <a:pt x="599" y="969"/>
                </a:cubicBezTo>
                <a:cubicBezTo>
                  <a:pt x="623" y="953"/>
                  <a:pt x="635" y="940"/>
                  <a:pt x="638" y="936"/>
                </a:cubicBezTo>
                <a:cubicBezTo>
                  <a:pt x="692" y="883"/>
                  <a:pt x="739" y="806"/>
                  <a:pt x="739" y="717"/>
                </a:cubicBezTo>
                <a:cubicBezTo>
                  <a:pt x="739" y="711"/>
                  <a:pt x="735" y="706"/>
                  <a:pt x="729" y="705"/>
                </a:cubicBezTo>
                <a:close/>
                <a:moveTo>
                  <a:pt x="382" y="166"/>
                </a:moveTo>
                <a:cubicBezTo>
                  <a:pt x="382" y="159"/>
                  <a:pt x="376" y="154"/>
                  <a:pt x="369" y="154"/>
                </a:cubicBezTo>
                <a:cubicBezTo>
                  <a:pt x="362" y="154"/>
                  <a:pt x="357" y="159"/>
                  <a:pt x="357" y="166"/>
                </a:cubicBezTo>
                <a:cubicBezTo>
                  <a:pt x="325" y="160"/>
                  <a:pt x="301" y="133"/>
                  <a:pt x="301" y="100"/>
                </a:cubicBezTo>
                <a:cubicBezTo>
                  <a:pt x="301" y="62"/>
                  <a:pt x="332" y="32"/>
                  <a:pt x="369" y="32"/>
                </a:cubicBezTo>
                <a:cubicBezTo>
                  <a:pt x="407" y="32"/>
                  <a:pt x="437" y="62"/>
                  <a:pt x="437" y="100"/>
                </a:cubicBezTo>
                <a:cubicBezTo>
                  <a:pt x="437" y="133"/>
                  <a:pt x="414" y="160"/>
                  <a:pt x="382" y="166"/>
                </a:cubicBezTo>
                <a:close/>
              </a:path>
            </a:pathLst>
          </a:custGeom>
          <a:solidFill>
            <a:srgbClr val="354779"/>
          </a:solidFill>
          <a:ln w="3175" cap="rnd">
            <a:solidFill>
              <a:schemeClr val="bg1"/>
            </a:solidFill>
            <a:round/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2E2564B-B069-44F8-BCFE-6F8E86773326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838200" y="462183"/>
            <a:ext cx="10515600" cy="276999"/>
          </a:xfrm>
          <a:solidFill>
            <a:srgbClr val="354779"/>
          </a:solidFill>
        </p:spPr>
        <p:txBody>
          <a:bodyPr>
            <a:spAutoFit/>
          </a:bodyPr>
          <a:lstStyle>
            <a:lvl1pPr algn="ctr">
              <a:defRPr sz="2000"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1pPr>
          </a:lstStyle>
          <a:p>
            <a:r>
              <a:rPr lang="en-US" altLang="ko-KR" dirty="0"/>
              <a:t>DESIGNED BY L@RGO . ADSTORE</a:t>
            </a:r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CE3D21F-A1BE-45E0-AC5C-33792E718B31}"/>
              </a:ext>
            </a:extLst>
          </p:cNvPr>
          <p:cNvSpPr/>
          <p:nvPr userDrawn="1"/>
        </p:nvSpPr>
        <p:spPr>
          <a:xfrm flipH="1">
            <a:off x="5743696" y="928956"/>
            <a:ext cx="19261" cy="1926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1267A15-CDC9-46DF-84FB-B82018A3D7A5}"/>
              </a:ext>
            </a:extLst>
          </p:cNvPr>
          <p:cNvSpPr/>
          <p:nvPr userDrawn="1"/>
        </p:nvSpPr>
        <p:spPr>
          <a:xfrm flipH="1">
            <a:off x="6429042" y="926865"/>
            <a:ext cx="19261" cy="1926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C3B97A51-1B89-4A34-9B44-60DA30C9E7C6}"/>
              </a:ext>
            </a:extLst>
          </p:cNvPr>
          <p:cNvSpPr/>
          <p:nvPr userDrawn="1"/>
        </p:nvSpPr>
        <p:spPr>
          <a:xfrm flipH="1">
            <a:off x="6429042" y="243829"/>
            <a:ext cx="19261" cy="1926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0BD9238-7CED-4CDC-8D3A-3C6DF8ADBDF6}"/>
              </a:ext>
            </a:extLst>
          </p:cNvPr>
          <p:cNvSpPr/>
          <p:nvPr userDrawn="1"/>
        </p:nvSpPr>
        <p:spPr>
          <a:xfrm flipH="1">
            <a:off x="5743696" y="241738"/>
            <a:ext cx="19261" cy="1926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E9D1DD9B-A70F-4E3D-87E7-20D5DFA1DF02}"/>
              </a:ext>
            </a:extLst>
          </p:cNvPr>
          <p:cNvCxnSpPr/>
          <p:nvPr userDrawn="1"/>
        </p:nvCxnSpPr>
        <p:spPr>
          <a:xfrm>
            <a:off x="152400" y="6562501"/>
            <a:ext cx="11922087" cy="0"/>
          </a:xfrm>
          <a:prstGeom prst="line">
            <a:avLst/>
          </a:prstGeom>
          <a:noFill/>
          <a:ln w="3175">
            <a:solidFill>
              <a:srgbClr val="3547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854164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285FDEF3-0DAC-40EF-8B3C-C58918740C08}"/>
              </a:ext>
            </a:extLst>
          </p:cNvPr>
          <p:cNvSpPr/>
          <p:nvPr userDrawn="1"/>
        </p:nvSpPr>
        <p:spPr>
          <a:xfrm>
            <a:off x="0" y="1106030"/>
            <a:ext cx="12192000" cy="575197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60BF6C-612C-4AB1-B44D-69985806112B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838200" y="1601810"/>
            <a:ext cx="2705100" cy="1684315"/>
          </a:xfrm>
        </p:spPr>
        <p:txBody>
          <a:bodyPr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dirty="0" smtClean="0">
                <a:solidFill>
                  <a:srgbClr val="354779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2pPr>
            <a:lvl3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3pPr>
            <a:lvl4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4pPr>
            <a:lvl5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C41B91-F52A-4B36-B357-EDB9D5E50CA3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>
          <a:xfrm>
            <a:off x="142875" y="6616646"/>
            <a:ext cx="2795071" cy="161583"/>
          </a:xfrm>
        </p:spPr>
        <p:txBody>
          <a:bodyPr>
            <a:spAutoFit/>
          </a:bodyPr>
          <a:lstStyle>
            <a:lvl1pPr algn="l">
              <a:defRPr sz="1050">
                <a:solidFill>
                  <a:srgbClr val="354779"/>
                </a:solidFill>
              </a:defRPr>
            </a:lvl1pPr>
          </a:lstStyle>
          <a:p>
            <a:r>
              <a:rPr lang="en-US" altLang="ko-KR"/>
              <a:t>Designed by L@rgo. Adstore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4D7D1-891F-4794-B750-9C4EFBB25032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9356764" y="6603546"/>
            <a:ext cx="2736773" cy="161583"/>
          </a:xfrm>
        </p:spPr>
        <p:txBody>
          <a:bodyPr>
            <a:spAutoFit/>
          </a:bodyPr>
          <a:lstStyle>
            <a:lvl1pPr marL="0" indent="0" algn="r" defTabSz="914400" rtl="0" eaLnBrk="1" latinLnBrk="1" hangingPunct="1">
              <a:buFont typeface="Arial" panose="020B0604020202020204" pitchFamily="34" charset="0"/>
              <a:buNone/>
              <a:defRPr lang="ko-KR" altLang="en-US" sz="1050" kern="1200" spc="-60" baseline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354779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14C7DD-E84C-4306-981D-8AD34836450E}" type="slidenum">
              <a:rPr lang="en-US" altLang="ko-KR" smtClean="0"/>
              <a:pPr/>
              <a:t>‹#›</a:t>
            </a:fld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2E2564B-B069-44F8-BCFE-6F8E86773326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838200" y="685305"/>
            <a:ext cx="10515600" cy="276999"/>
          </a:xfrm>
          <a:solidFill>
            <a:srgbClr val="354779"/>
          </a:solidFill>
        </p:spPr>
        <p:txBody>
          <a:bodyPr>
            <a:spAutoFit/>
          </a:bodyPr>
          <a:lstStyle>
            <a:lvl1pPr algn="ctr">
              <a:defRPr sz="2000"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1pPr>
          </a:lstStyle>
          <a:p>
            <a:r>
              <a:rPr lang="en-US" altLang="ko-KR" dirty="0"/>
              <a:t>DESIGNED BY L@RGO . ADSTORE</a:t>
            </a:r>
            <a:endParaRPr lang="ko-KR" altLang="en-US" dirty="0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7E7E547-5C65-4DE8-B501-2BBEA51F668F}"/>
              </a:ext>
            </a:extLst>
          </p:cNvPr>
          <p:cNvCxnSpPr>
            <a:cxnSpLocks/>
          </p:cNvCxnSpPr>
          <p:nvPr userDrawn="1"/>
        </p:nvCxnSpPr>
        <p:spPr>
          <a:xfrm rot="2700000" flipH="1">
            <a:off x="5842839" y="394540"/>
            <a:ext cx="506322" cy="0"/>
          </a:xfrm>
          <a:prstGeom prst="lin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71D36536-66E9-4F95-9DE2-3601C2A6052B}"/>
              </a:ext>
            </a:extLst>
          </p:cNvPr>
          <p:cNvCxnSpPr>
            <a:cxnSpLocks/>
          </p:cNvCxnSpPr>
          <p:nvPr userDrawn="1"/>
        </p:nvCxnSpPr>
        <p:spPr>
          <a:xfrm rot="18900000" flipH="1">
            <a:off x="5842839" y="395631"/>
            <a:ext cx="506322" cy="0"/>
          </a:xfrm>
          <a:prstGeom prst="lin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563682B-5FB6-4E53-A9F4-89D6E596C631}"/>
              </a:ext>
            </a:extLst>
          </p:cNvPr>
          <p:cNvSpPr/>
          <p:nvPr userDrawn="1"/>
        </p:nvSpPr>
        <p:spPr>
          <a:xfrm flipV="1">
            <a:off x="5957887" y="251513"/>
            <a:ext cx="285750" cy="285750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Freeform 31">
            <a:extLst>
              <a:ext uri="{FF2B5EF4-FFF2-40B4-BE49-F238E27FC236}">
                <a16:creationId xmlns:a16="http://schemas.microsoft.com/office/drawing/2014/main" id="{1612A0F0-512E-4B6C-A517-FEAB0036783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959355" y="142155"/>
            <a:ext cx="276999" cy="425921"/>
          </a:xfrm>
          <a:custGeom>
            <a:avLst/>
            <a:gdLst>
              <a:gd name="T0" fmla="*/ 729 w 739"/>
              <a:gd name="T1" fmla="*/ 705 h 1135"/>
              <a:gd name="T2" fmla="*/ 718 w 739"/>
              <a:gd name="T3" fmla="*/ 708 h 1135"/>
              <a:gd name="T4" fmla="*/ 658 w 739"/>
              <a:gd name="T5" fmla="*/ 772 h 1135"/>
              <a:gd name="T6" fmla="*/ 677 w 739"/>
              <a:gd name="T7" fmla="*/ 775 h 1135"/>
              <a:gd name="T8" fmla="*/ 677 w 739"/>
              <a:gd name="T9" fmla="*/ 774 h 1135"/>
              <a:gd name="T10" fmla="*/ 701 w 739"/>
              <a:gd name="T11" fmla="*/ 791 h 1135"/>
              <a:gd name="T12" fmla="*/ 587 w 739"/>
              <a:gd name="T13" fmla="*/ 946 h 1135"/>
              <a:gd name="T14" fmla="*/ 467 w 739"/>
              <a:gd name="T15" fmla="*/ 989 h 1135"/>
              <a:gd name="T16" fmla="*/ 462 w 739"/>
              <a:gd name="T17" fmla="*/ 990 h 1135"/>
              <a:gd name="T18" fmla="*/ 390 w 739"/>
              <a:gd name="T19" fmla="*/ 922 h 1135"/>
              <a:gd name="T20" fmla="*/ 390 w 739"/>
              <a:gd name="T21" fmla="*/ 313 h 1135"/>
              <a:gd name="T22" fmla="*/ 404 w 739"/>
              <a:gd name="T23" fmla="*/ 298 h 1135"/>
              <a:gd name="T24" fmla="*/ 506 w 739"/>
              <a:gd name="T25" fmla="*/ 298 h 1135"/>
              <a:gd name="T26" fmla="*/ 522 w 739"/>
              <a:gd name="T27" fmla="*/ 284 h 1135"/>
              <a:gd name="T28" fmla="*/ 507 w 739"/>
              <a:gd name="T29" fmla="*/ 268 h 1135"/>
              <a:gd name="T30" fmla="*/ 404 w 739"/>
              <a:gd name="T31" fmla="*/ 268 h 1135"/>
              <a:gd name="T32" fmla="*/ 390 w 739"/>
              <a:gd name="T33" fmla="*/ 253 h 1135"/>
              <a:gd name="T34" fmla="*/ 390 w 739"/>
              <a:gd name="T35" fmla="*/ 247 h 1135"/>
              <a:gd name="T36" fmla="*/ 427 w 739"/>
              <a:gd name="T37" fmla="*/ 173 h 1135"/>
              <a:gd name="T38" fmla="*/ 462 w 739"/>
              <a:gd name="T39" fmla="*/ 89 h 1135"/>
              <a:gd name="T40" fmla="*/ 380 w 739"/>
              <a:gd name="T41" fmla="*/ 7 h 1135"/>
              <a:gd name="T42" fmla="*/ 276 w 739"/>
              <a:gd name="T43" fmla="*/ 100 h 1135"/>
              <a:gd name="T44" fmla="*/ 312 w 739"/>
              <a:gd name="T45" fmla="*/ 173 h 1135"/>
              <a:gd name="T46" fmla="*/ 349 w 739"/>
              <a:gd name="T47" fmla="*/ 248 h 1135"/>
              <a:gd name="T48" fmla="*/ 349 w 739"/>
              <a:gd name="T49" fmla="*/ 253 h 1135"/>
              <a:gd name="T50" fmla="*/ 335 w 739"/>
              <a:gd name="T51" fmla="*/ 268 h 1135"/>
              <a:gd name="T52" fmla="*/ 233 w 739"/>
              <a:gd name="T53" fmla="*/ 268 h 1135"/>
              <a:gd name="T54" fmla="*/ 216 w 739"/>
              <a:gd name="T55" fmla="*/ 282 h 1135"/>
              <a:gd name="T56" fmla="*/ 232 w 739"/>
              <a:gd name="T57" fmla="*/ 298 h 1135"/>
              <a:gd name="T58" fmla="*/ 335 w 739"/>
              <a:gd name="T59" fmla="*/ 298 h 1135"/>
              <a:gd name="T60" fmla="*/ 349 w 739"/>
              <a:gd name="T61" fmla="*/ 313 h 1135"/>
              <a:gd name="T62" fmla="*/ 349 w 739"/>
              <a:gd name="T63" fmla="*/ 922 h 1135"/>
              <a:gd name="T64" fmla="*/ 277 w 739"/>
              <a:gd name="T65" fmla="*/ 990 h 1135"/>
              <a:gd name="T66" fmla="*/ 272 w 739"/>
              <a:gd name="T67" fmla="*/ 989 h 1135"/>
              <a:gd name="T68" fmla="*/ 152 w 739"/>
              <a:gd name="T69" fmla="*/ 946 h 1135"/>
              <a:gd name="T70" fmla="*/ 37 w 739"/>
              <a:gd name="T71" fmla="*/ 791 h 1135"/>
              <a:gd name="T72" fmla="*/ 61 w 739"/>
              <a:gd name="T73" fmla="*/ 774 h 1135"/>
              <a:gd name="T74" fmla="*/ 79 w 739"/>
              <a:gd name="T75" fmla="*/ 774 h 1135"/>
              <a:gd name="T76" fmla="*/ 21 w 739"/>
              <a:gd name="T77" fmla="*/ 708 h 1135"/>
              <a:gd name="T78" fmla="*/ 10 w 739"/>
              <a:gd name="T79" fmla="*/ 705 h 1135"/>
              <a:gd name="T80" fmla="*/ 0 w 739"/>
              <a:gd name="T81" fmla="*/ 717 h 1135"/>
              <a:gd name="T82" fmla="*/ 101 w 739"/>
              <a:gd name="T83" fmla="*/ 936 h 1135"/>
              <a:gd name="T84" fmla="*/ 140 w 739"/>
              <a:gd name="T85" fmla="*/ 969 h 1135"/>
              <a:gd name="T86" fmla="*/ 206 w 739"/>
              <a:gd name="T87" fmla="*/ 1005 h 1135"/>
              <a:gd name="T88" fmla="*/ 334 w 739"/>
              <a:gd name="T89" fmla="*/ 1077 h 1135"/>
              <a:gd name="T90" fmla="*/ 357 w 739"/>
              <a:gd name="T91" fmla="*/ 1121 h 1135"/>
              <a:gd name="T92" fmla="*/ 368 w 739"/>
              <a:gd name="T93" fmla="*/ 1134 h 1135"/>
              <a:gd name="T94" fmla="*/ 382 w 739"/>
              <a:gd name="T95" fmla="*/ 1122 h 1135"/>
              <a:gd name="T96" fmla="*/ 382 w 739"/>
              <a:gd name="T97" fmla="*/ 1121 h 1135"/>
              <a:gd name="T98" fmla="*/ 404 w 739"/>
              <a:gd name="T99" fmla="*/ 1077 h 1135"/>
              <a:gd name="T100" fmla="*/ 533 w 739"/>
              <a:gd name="T101" fmla="*/ 1005 h 1135"/>
              <a:gd name="T102" fmla="*/ 599 w 739"/>
              <a:gd name="T103" fmla="*/ 969 h 1135"/>
              <a:gd name="T104" fmla="*/ 638 w 739"/>
              <a:gd name="T105" fmla="*/ 936 h 1135"/>
              <a:gd name="T106" fmla="*/ 739 w 739"/>
              <a:gd name="T107" fmla="*/ 717 h 1135"/>
              <a:gd name="T108" fmla="*/ 729 w 739"/>
              <a:gd name="T109" fmla="*/ 705 h 1135"/>
              <a:gd name="T110" fmla="*/ 382 w 739"/>
              <a:gd name="T111" fmla="*/ 166 h 1135"/>
              <a:gd name="T112" fmla="*/ 369 w 739"/>
              <a:gd name="T113" fmla="*/ 154 h 1135"/>
              <a:gd name="T114" fmla="*/ 357 w 739"/>
              <a:gd name="T115" fmla="*/ 166 h 1135"/>
              <a:gd name="T116" fmla="*/ 301 w 739"/>
              <a:gd name="T117" fmla="*/ 100 h 1135"/>
              <a:gd name="T118" fmla="*/ 369 w 739"/>
              <a:gd name="T119" fmla="*/ 32 h 1135"/>
              <a:gd name="T120" fmla="*/ 437 w 739"/>
              <a:gd name="T121" fmla="*/ 100 h 1135"/>
              <a:gd name="T122" fmla="*/ 382 w 739"/>
              <a:gd name="T123" fmla="*/ 166 h 1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39" h="1135">
                <a:moveTo>
                  <a:pt x="729" y="705"/>
                </a:moveTo>
                <a:cubicBezTo>
                  <a:pt x="725" y="704"/>
                  <a:pt x="721" y="705"/>
                  <a:pt x="718" y="708"/>
                </a:cubicBezTo>
                <a:cubicBezTo>
                  <a:pt x="718" y="708"/>
                  <a:pt x="654" y="766"/>
                  <a:pt x="658" y="772"/>
                </a:cubicBezTo>
                <a:cubicBezTo>
                  <a:pt x="662" y="778"/>
                  <a:pt x="671" y="779"/>
                  <a:pt x="677" y="775"/>
                </a:cubicBezTo>
                <a:cubicBezTo>
                  <a:pt x="677" y="774"/>
                  <a:pt x="677" y="774"/>
                  <a:pt x="677" y="774"/>
                </a:cubicBezTo>
                <a:cubicBezTo>
                  <a:pt x="689" y="764"/>
                  <a:pt x="706" y="776"/>
                  <a:pt x="701" y="791"/>
                </a:cubicBezTo>
                <a:cubicBezTo>
                  <a:pt x="680" y="857"/>
                  <a:pt x="632" y="912"/>
                  <a:pt x="587" y="946"/>
                </a:cubicBezTo>
                <a:cubicBezTo>
                  <a:pt x="563" y="961"/>
                  <a:pt x="525" y="979"/>
                  <a:pt x="467" y="989"/>
                </a:cubicBezTo>
                <a:cubicBezTo>
                  <a:pt x="465" y="989"/>
                  <a:pt x="464" y="990"/>
                  <a:pt x="462" y="990"/>
                </a:cubicBezTo>
                <a:cubicBezTo>
                  <a:pt x="423" y="994"/>
                  <a:pt x="390" y="962"/>
                  <a:pt x="390" y="922"/>
                </a:cubicBezTo>
                <a:cubicBezTo>
                  <a:pt x="390" y="313"/>
                  <a:pt x="390" y="313"/>
                  <a:pt x="390" y="313"/>
                </a:cubicBezTo>
                <a:cubicBezTo>
                  <a:pt x="390" y="305"/>
                  <a:pt x="396" y="298"/>
                  <a:pt x="404" y="298"/>
                </a:cubicBezTo>
                <a:cubicBezTo>
                  <a:pt x="506" y="298"/>
                  <a:pt x="506" y="298"/>
                  <a:pt x="506" y="298"/>
                </a:cubicBezTo>
                <a:cubicBezTo>
                  <a:pt x="514" y="298"/>
                  <a:pt x="522" y="292"/>
                  <a:pt x="522" y="284"/>
                </a:cubicBezTo>
                <a:cubicBezTo>
                  <a:pt x="523" y="275"/>
                  <a:pt x="516" y="268"/>
                  <a:pt x="507" y="268"/>
                </a:cubicBezTo>
                <a:cubicBezTo>
                  <a:pt x="404" y="268"/>
                  <a:pt x="404" y="268"/>
                  <a:pt x="404" y="268"/>
                </a:cubicBezTo>
                <a:cubicBezTo>
                  <a:pt x="396" y="268"/>
                  <a:pt x="390" y="261"/>
                  <a:pt x="390" y="253"/>
                </a:cubicBezTo>
                <a:cubicBezTo>
                  <a:pt x="390" y="247"/>
                  <a:pt x="390" y="247"/>
                  <a:pt x="390" y="247"/>
                </a:cubicBezTo>
                <a:cubicBezTo>
                  <a:pt x="390" y="218"/>
                  <a:pt x="404" y="191"/>
                  <a:pt x="427" y="173"/>
                </a:cubicBezTo>
                <a:cubicBezTo>
                  <a:pt x="451" y="154"/>
                  <a:pt x="466" y="123"/>
                  <a:pt x="462" y="89"/>
                </a:cubicBezTo>
                <a:cubicBezTo>
                  <a:pt x="458" y="46"/>
                  <a:pt x="423" y="12"/>
                  <a:pt x="380" y="7"/>
                </a:cubicBezTo>
                <a:cubicBezTo>
                  <a:pt x="324" y="0"/>
                  <a:pt x="276" y="45"/>
                  <a:pt x="276" y="100"/>
                </a:cubicBezTo>
                <a:cubicBezTo>
                  <a:pt x="276" y="129"/>
                  <a:pt x="290" y="156"/>
                  <a:pt x="312" y="173"/>
                </a:cubicBezTo>
                <a:cubicBezTo>
                  <a:pt x="335" y="191"/>
                  <a:pt x="349" y="218"/>
                  <a:pt x="349" y="248"/>
                </a:cubicBezTo>
                <a:cubicBezTo>
                  <a:pt x="349" y="253"/>
                  <a:pt x="349" y="253"/>
                  <a:pt x="349" y="253"/>
                </a:cubicBezTo>
                <a:cubicBezTo>
                  <a:pt x="349" y="261"/>
                  <a:pt x="343" y="268"/>
                  <a:pt x="335" y="268"/>
                </a:cubicBezTo>
                <a:cubicBezTo>
                  <a:pt x="233" y="268"/>
                  <a:pt x="233" y="268"/>
                  <a:pt x="233" y="268"/>
                </a:cubicBezTo>
                <a:cubicBezTo>
                  <a:pt x="224" y="268"/>
                  <a:pt x="217" y="274"/>
                  <a:pt x="216" y="282"/>
                </a:cubicBezTo>
                <a:cubicBezTo>
                  <a:pt x="216" y="291"/>
                  <a:pt x="223" y="298"/>
                  <a:pt x="232" y="298"/>
                </a:cubicBezTo>
                <a:cubicBezTo>
                  <a:pt x="335" y="298"/>
                  <a:pt x="335" y="298"/>
                  <a:pt x="335" y="298"/>
                </a:cubicBezTo>
                <a:cubicBezTo>
                  <a:pt x="343" y="298"/>
                  <a:pt x="349" y="305"/>
                  <a:pt x="349" y="313"/>
                </a:cubicBezTo>
                <a:cubicBezTo>
                  <a:pt x="349" y="922"/>
                  <a:pt x="349" y="922"/>
                  <a:pt x="349" y="922"/>
                </a:cubicBezTo>
                <a:cubicBezTo>
                  <a:pt x="349" y="962"/>
                  <a:pt x="316" y="994"/>
                  <a:pt x="277" y="990"/>
                </a:cubicBezTo>
                <a:cubicBezTo>
                  <a:pt x="275" y="990"/>
                  <a:pt x="274" y="989"/>
                  <a:pt x="272" y="989"/>
                </a:cubicBezTo>
                <a:cubicBezTo>
                  <a:pt x="213" y="979"/>
                  <a:pt x="175" y="961"/>
                  <a:pt x="152" y="946"/>
                </a:cubicBezTo>
                <a:cubicBezTo>
                  <a:pt x="107" y="912"/>
                  <a:pt x="59" y="857"/>
                  <a:pt x="37" y="791"/>
                </a:cubicBezTo>
                <a:cubicBezTo>
                  <a:pt x="33" y="776"/>
                  <a:pt x="50" y="764"/>
                  <a:pt x="61" y="774"/>
                </a:cubicBezTo>
                <a:cubicBezTo>
                  <a:pt x="67" y="778"/>
                  <a:pt x="74" y="779"/>
                  <a:pt x="79" y="774"/>
                </a:cubicBezTo>
                <a:cubicBezTo>
                  <a:pt x="84" y="769"/>
                  <a:pt x="21" y="708"/>
                  <a:pt x="21" y="708"/>
                </a:cubicBezTo>
                <a:cubicBezTo>
                  <a:pt x="18" y="705"/>
                  <a:pt x="14" y="704"/>
                  <a:pt x="10" y="705"/>
                </a:cubicBezTo>
                <a:cubicBezTo>
                  <a:pt x="4" y="706"/>
                  <a:pt x="0" y="711"/>
                  <a:pt x="0" y="717"/>
                </a:cubicBezTo>
                <a:cubicBezTo>
                  <a:pt x="0" y="806"/>
                  <a:pt x="47" y="883"/>
                  <a:pt x="101" y="936"/>
                </a:cubicBezTo>
                <a:cubicBezTo>
                  <a:pt x="104" y="940"/>
                  <a:pt x="116" y="954"/>
                  <a:pt x="140" y="969"/>
                </a:cubicBezTo>
                <a:cubicBezTo>
                  <a:pt x="163" y="986"/>
                  <a:pt x="186" y="999"/>
                  <a:pt x="206" y="1005"/>
                </a:cubicBezTo>
                <a:cubicBezTo>
                  <a:pt x="252" y="1020"/>
                  <a:pt x="304" y="1054"/>
                  <a:pt x="334" y="1077"/>
                </a:cubicBezTo>
                <a:cubicBezTo>
                  <a:pt x="348" y="1087"/>
                  <a:pt x="357" y="1103"/>
                  <a:pt x="357" y="1121"/>
                </a:cubicBezTo>
                <a:cubicBezTo>
                  <a:pt x="357" y="1127"/>
                  <a:pt x="361" y="1134"/>
                  <a:pt x="368" y="1134"/>
                </a:cubicBezTo>
                <a:cubicBezTo>
                  <a:pt x="376" y="1135"/>
                  <a:pt x="382" y="1129"/>
                  <a:pt x="382" y="1122"/>
                </a:cubicBezTo>
                <a:cubicBezTo>
                  <a:pt x="382" y="1121"/>
                  <a:pt x="382" y="1121"/>
                  <a:pt x="382" y="1121"/>
                </a:cubicBezTo>
                <a:cubicBezTo>
                  <a:pt x="382" y="1104"/>
                  <a:pt x="390" y="1087"/>
                  <a:pt x="404" y="1077"/>
                </a:cubicBezTo>
                <a:cubicBezTo>
                  <a:pt x="435" y="1054"/>
                  <a:pt x="487" y="1020"/>
                  <a:pt x="533" y="1005"/>
                </a:cubicBezTo>
                <a:cubicBezTo>
                  <a:pt x="552" y="999"/>
                  <a:pt x="575" y="986"/>
                  <a:pt x="599" y="969"/>
                </a:cubicBezTo>
                <a:cubicBezTo>
                  <a:pt x="623" y="953"/>
                  <a:pt x="635" y="940"/>
                  <a:pt x="638" y="936"/>
                </a:cubicBezTo>
                <a:cubicBezTo>
                  <a:pt x="692" y="883"/>
                  <a:pt x="739" y="806"/>
                  <a:pt x="739" y="717"/>
                </a:cubicBezTo>
                <a:cubicBezTo>
                  <a:pt x="739" y="711"/>
                  <a:pt x="735" y="706"/>
                  <a:pt x="729" y="705"/>
                </a:cubicBezTo>
                <a:close/>
                <a:moveTo>
                  <a:pt x="382" y="166"/>
                </a:moveTo>
                <a:cubicBezTo>
                  <a:pt x="382" y="159"/>
                  <a:pt x="376" y="154"/>
                  <a:pt x="369" y="154"/>
                </a:cubicBezTo>
                <a:cubicBezTo>
                  <a:pt x="362" y="154"/>
                  <a:pt x="357" y="159"/>
                  <a:pt x="357" y="166"/>
                </a:cubicBezTo>
                <a:cubicBezTo>
                  <a:pt x="325" y="160"/>
                  <a:pt x="301" y="133"/>
                  <a:pt x="301" y="100"/>
                </a:cubicBezTo>
                <a:cubicBezTo>
                  <a:pt x="301" y="62"/>
                  <a:pt x="332" y="32"/>
                  <a:pt x="369" y="32"/>
                </a:cubicBezTo>
                <a:cubicBezTo>
                  <a:pt x="407" y="32"/>
                  <a:pt x="437" y="62"/>
                  <a:pt x="437" y="100"/>
                </a:cubicBezTo>
                <a:cubicBezTo>
                  <a:pt x="437" y="133"/>
                  <a:pt x="414" y="160"/>
                  <a:pt x="382" y="166"/>
                </a:cubicBezTo>
                <a:close/>
              </a:path>
            </a:pathLst>
          </a:custGeom>
          <a:solidFill>
            <a:srgbClr val="354779"/>
          </a:solidFill>
          <a:ln w="3175" cap="rnd">
            <a:solidFill>
              <a:schemeClr val="bg1"/>
            </a:solidFill>
            <a:round/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</a:endParaRPr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CE3D21F-A1BE-45E0-AC5C-33792E718B31}"/>
              </a:ext>
            </a:extLst>
          </p:cNvPr>
          <p:cNvSpPr/>
          <p:nvPr userDrawn="1"/>
        </p:nvSpPr>
        <p:spPr>
          <a:xfrm flipH="1">
            <a:off x="5909171" y="565892"/>
            <a:ext cx="16181" cy="1618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1267A15-CDC9-46DF-84FB-B82018A3D7A5}"/>
              </a:ext>
            </a:extLst>
          </p:cNvPr>
          <p:cNvSpPr/>
          <p:nvPr userDrawn="1"/>
        </p:nvSpPr>
        <p:spPr>
          <a:xfrm flipH="1">
            <a:off x="6266649" y="564802"/>
            <a:ext cx="16181" cy="1618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C3B97A51-1B89-4A34-9B44-60DA30C9E7C6}"/>
              </a:ext>
            </a:extLst>
          </p:cNvPr>
          <p:cNvSpPr/>
          <p:nvPr userDrawn="1"/>
        </p:nvSpPr>
        <p:spPr>
          <a:xfrm flipH="1">
            <a:off x="6266649" y="208529"/>
            <a:ext cx="16181" cy="1618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0BD9238-7CED-4CDC-8D3A-3C6DF8ADBDF6}"/>
              </a:ext>
            </a:extLst>
          </p:cNvPr>
          <p:cNvSpPr/>
          <p:nvPr userDrawn="1"/>
        </p:nvSpPr>
        <p:spPr>
          <a:xfrm flipH="1">
            <a:off x="5909171" y="207438"/>
            <a:ext cx="16181" cy="1618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E9D1DD9B-A70F-4E3D-87E7-20D5DFA1DF02}"/>
              </a:ext>
            </a:extLst>
          </p:cNvPr>
          <p:cNvCxnSpPr/>
          <p:nvPr userDrawn="1"/>
        </p:nvCxnSpPr>
        <p:spPr>
          <a:xfrm>
            <a:off x="152400" y="6562501"/>
            <a:ext cx="11922087" cy="0"/>
          </a:xfrm>
          <a:prstGeom prst="line">
            <a:avLst/>
          </a:prstGeom>
          <a:noFill/>
          <a:ln w="3175">
            <a:solidFill>
              <a:srgbClr val="35477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BE008294-CD53-4EFC-B24F-3B41D525B02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86300" y="345913"/>
            <a:ext cx="1192030" cy="96950"/>
          </a:xfrm>
          <a:noFill/>
        </p:spPr>
        <p:txBody>
          <a:bodyPr vert="horz" wrap="square" lIns="0" tIns="0" rIns="0" bIns="0" rtlCol="0" anchor="ctr">
            <a:sp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7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7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j-cs"/>
              </a:defRPr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lvl="0" algn="ctr">
              <a:spcBef>
                <a:spcPct val="0"/>
              </a:spcBef>
            </a:pPr>
            <a:r>
              <a:rPr lang="en-US" altLang="ko-KR" dirty="0"/>
              <a:t>Under the Sea</a:t>
            </a:r>
            <a:endParaRPr lang="ko-KR" altLang="en-US" dirty="0"/>
          </a:p>
        </p:txBody>
      </p:sp>
      <p:sp>
        <p:nvSpPr>
          <p:cNvPr id="19" name="텍스트 개체 틀 9">
            <a:extLst>
              <a:ext uri="{FF2B5EF4-FFF2-40B4-BE49-F238E27FC236}">
                <a16:creationId xmlns:a16="http://schemas.microsoft.com/office/drawing/2014/main" id="{FCEA1135-F5E2-40D3-80E0-45EABDE4EBE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65914" y="345913"/>
            <a:ext cx="1358861" cy="96950"/>
          </a:xfrm>
          <a:noFill/>
        </p:spPr>
        <p:txBody>
          <a:bodyPr vert="horz" wrap="square" lIns="0" tIns="0" rIns="0" bIns="0" rtlCol="0" anchor="ctr">
            <a:sp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7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alpha val="7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j-cs"/>
              </a:defRPr>
            </a:lvl1pPr>
            <a:lvl2pPr>
              <a:defRPr lang="ko-KR" altLang="en-US" dirty="0" smtClean="0"/>
            </a:lvl2pPr>
            <a:lvl3pPr>
              <a:defRPr lang="ko-KR" altLang="en-US" dirty="0" smtClean="0"/>
            </a:lvl3pPr>
            <a:lvl4pPr>
              <a:defRPr lang="ko-KR" altLang="en-US" dirty="0" smtClean="0"/>
            </a:lvl4pPr>
            <a:lvl5pPr>
              <a:defRPr lang="ko-KR" altLang="en-US" dirty="0"/>
            </a:lvl5pPr>
          </a:lstStyle>
          <a:p>
            <a:pPr lvl="0" algn="ctr">
              <a:spcBef>
                <a:spcPct val="0"/>
              </a:spcBef>
            </a:pPr>
            <a:r>
              <a:rPr lang="en-US" altLang="ko-KR" dirty="0"/>
              <a:t>SUBTITLE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0988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>
            <a:extLst>
              <a:ext uri="{FF2B5EF4-FFF2-40B4-BE49-F238E27FC236}">
                <a16:creationId xmlns:a16="http://schemas.microsoft.com/office/drawing/2014/main" id="{023F9CB6-3A2C-48C1-8934-23D668976CA7}"/>
              </a:ext>
            </a:extLst>
          </p:cNvPr>
          <p:cNvSpPr/>
          <p:nvPr userDrawn="1"/>
        </p:nvSpPr>
        <p:spPr>
          <a:xfrm flipV="1">
            <a:off x="142875" y="561975"/>
            <a:ext cx="11950662" cy="6006985"/>
          </a:xfrm>
          <a:prstGeom prst="rect">
            <a:avLst/>
          </a:prstGeom>
          <a:noFill/>
          <a:ln w="3175">
            <a:solidFill>
              <a:schemeClr val="bg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77E7E547-5C65-4DE8-B501-2BBEA51F668F}"/>
              </a:ext>
            </a:extLst>
          </p:cNvPr>
          <p:cNvCxnSpPr>
            <a:cxnSpLocks/>
          </p:cNvCxnSpPr>
          <p:nvPr userDrawn="1"/>
        </p:nvCxnSpPr>
        <p:spPr>
          <a:xfrm rot="2700000" flipH="1">
            <a:off x="5610647" y="577777"/>
            <a:ext cx="970705" cy="0"/>
          </a:xfrm>
          <a:prstGeom prst="lin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71D36536-66E9-4F95-9DE2-3601C2A6052B}"/>
              </a:ext>
            </a:extLst>
          </p:cNvPr>
          <p:cNvCxnSpPr>
            <a:cxnSpLocks/>
          </p:cNvCxnSpPr>
          <p:nvPr userDrawn="1"/>
        </p:nvCxnSpPr>
        <p:spPr>
          <a:xfrm rot="18900000" flipH="1">
            <a:off x="5610647" y="579868"/>
            <a:ext cx="970705" cy="0"/>
          </a:xfrm>
          <a:prstGeom prst="lin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563682B-5FB6-4E53-A9F4-89D6E596C631}"/>
              </a:ext>
            </a:extLst>
          </p:cNvPr>
          <p:cNvSpPr/>
          <p:nvPr userDrawn="1"/>
        </p:nvSpPr>
        <p:spPr>
          <a:xfrm flipV="1">
            <a:off x="5848574" y="330060"/>
            <a:ext cx="494852" cy="494852"/>
          </a:xfrm>
          <a:prstGeom prst="rect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E60BF6C-612C-4AB1-B44D-69985806112B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3591046" y="1625973"/>
            <a:ext cx="4305300" cy="4341790"/>
          </a:xfrm>
          <a:ln>
            <a:noFill/>
          </a:ln>
        </p:spPr>
        <p:txBody>
          <a:bodyPr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2pPr>
            <a:lvl3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3pPr>
            <a:lvl4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4pPr>
            <a:lvl5pPr marL="0" indent="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1800" kern="1200" spc="-6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  <a:cs typeface="+mn-cs"/>
              </a:defRPr>
            </a:lvl5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C41B91-F52A-4B36-B357-EDB9D5E50CA3}"/>
              </a:ext>
            </a:extLst>
          </p:cNvPr>
          <p:cNvSpPr>
            <a:spLocks noGrp="1"/>
          </p:cNvSpPr>
          <p:nvPr userDrawn="1">
            <p:ph type="ftr" sz="quarter" idx="11"/>
          </p:nvPr>
        </p:nvSpPr>
        <p:spPr>
          <a:xfrm>
            <a:off x="142875" y="6616646"/>
            <a:ext cx="2795071" cy="161583"/>
          </a:xfrm>
        </p:spPr>
        <p:txBody>
          <a:bodyPr>
            <a:spAutoFit/>
          </a:bodyPr>
          <a:lstStyle>
            <a:lvl1pPr algn="l"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ko-KR"/>
              <a:t>Designed by L@rgo. Adstore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74D7D1-891F-4794-B750-9C4EFBB25032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>
          <a:xfrm>
            <a:off x="9356764" y="6603546"/>
            <a:ext cx="2736773" cy="161583"/>
          </a:xfrm>
        </p:spPr>
        <p:txBody>
          <a:bodyPr>
            <a:spAutoFit/>
          </a:bodyPr>
          <a:lstStyle>
            <a:lvl1pPr marL="0" indent="0" algn="r" defTabSz="914400" rtl="0" eaLnBrk="1" latinLnBrk="1" hangingPunct="1">
              <a:buFont typeface="Arial" panose="020B0604020202020204" pitchFamily="34" charset="0"/>
              <a:buNone/>
              <a:defRPr lang="ko-KR" altLang="en-US" sz="1050" kern="1200" spc="-60" baseline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14C7DD-E84C-4306-981D-8AD34836450E}" type="slidenum">
              <a:rPr lang="en-US" altLang="ko-KR" smtClean="0"/>
              <a:pPr/>
              <a:t>‹#›</a:t>
            </a:fld>
            <a:endParaRPr lang="en-US" dirty="0"/>
          </a:p>
        </p:txBody>
      </p:sp>
      <p:sp>
        <p:nvSpPr>
          <p:cNvPr id="8" name="Freeform 31">
            <a:extLst>
              <a:ext uri="{FF2B5EF4-FFF2-40B4-BE49-F238E27FC236}">
                <a16:creationId xmlns:a16="http://schemas.microsoft.com/office/drawing/2014/main" id="{1612A0F0-512E-4B6C-A517-FEAB0036783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5834027" y="93912"/>
            <a:ext cx="531054" cy="816562"/>
          </a:xfrm>
          <a:custGeom>
            <a:avLst/>
            <a:gdLst>
              <a:gd name="T0" fmla="*/ 729 w 739"/>
              <a:gd name="T1" fmla="*/ 705 h 1135"/>
              <a:gd name="T2" fmla="*/ 718 w 739"/>
              <a:gd name="T3" fmla="*/ 708 h 1135"/>
              <a:gd name="T4" fmla="*/ 658 w 739"/>
              <a:gd name="T5" fmla="*/ 772 h 1135"/>
              <a:gd name="T6" fmla="*/ 677 w 739"/>
              <a:gd name="T7" fmla="*/ 775 h 1135"/>
              <a:gd name="T8" fmla="*/ 677 w 739"/>
              <a:gd name="T9" fmla="*/ 774 h 1135"/>
              <a:gd name="T10" fmla="*/ 701 w 739"/>
              <a:gd name="T11" fmla="*/ 791 h 1135"/>
              <a:gd name="T12" fmla="*/ 587 w 739"/>
              <a:gd name="T13" fmla="*/ 946 h 1135"/>
              <a:gd name="T14" fmla="*/ 467 w 739"/>
              <a:gd name="T15" fmla="*/ 989 h 1135"/>
              <a:gd name="T16" fmla="*/ 462 w 739"/>
              <a:gd name="T17" fmla="*/ 990 h 1135"/>
              <a:gd name="T18" fmla="*/ 390 w 739"/>
              <a:gd name="T19" fmla="*/ 922 h 1135"/>
              <a:gd name="T20" fmla="*/ 390 w 739"/>
              <a:gd name="T21" fmla="*/ 313 h 1135"/>
              <a:gd name="T22" fmla="*/ 404 w 739"/>
              <a:gd name="T23" fmla="*/ 298 h 1135"/>
              <a:gd name="T24" fmla="*/ 506 w 739"/>
              <a:gd name="T25" fmla="*/ 298 h 1135"/>
              <a:gd name="T26" fmla="*/ 522 w 739"/>
              <a:gd name="T27" fmla="*/ 284 h 1135"/>
              <a:gd name="T28" fmla="*/ 507 w 739"/>
              <a:gd name="T29" fmla="*/ 268 h 1135"/>
              <a:gd name="T30" fmla="*/ 404 w 739"/>
              <a:gd name="T31" fmla="*/ 268 h 1135"/>
              <a:gd name="T32" fmla="*/ 390 w 739"/>
              <a:gd name="T33" fmla="*/ 253 h 1135"/>
              <a:gd name="T34" fmla="*/ 390 w 739"/>
              <a:gd name="T35" fmla="*/ 247 h 1135"/>
              <a:gd name="T36" fmla="*/ 427 w 739"/>
              <a:gd name="T37" fmla="*/ 173 h 1135"/>
              <a:gd name="T38" fmla="*/ 462 w 739"/>
              <a:gd name="T39" fmla="*/ 89 h 1135"/>
              <a:gd name="T40" fmla="*/ 380 w 739"/>
              <a:gd name="T41" fmla="*/ 7 h 1135"/>
              <a:gd name="T42" fmla="*/ 276 w 739"/>
              <a:gd name="T43" fmla="*/ 100 h 1135"/>
              <a:gd name="T44" fmla="*/ 312 w 739"/>
              <a:gd name="T45" fmla="*/ 173 h 1135"/>
              <a:gd name="T46" fmla="*/ 349 w 739"/>
              <a:gd name="T47" fmla="*/ 248 h 1135"/>
              <a:gd name="T48" fmla="*/ 349 w 739"/>
              <a:gd name="T49" fmla="*/ 253 h 1135"/>
              <a:gd name="T50" fmla="*/ 335 w 739"/>
              <a:gd name="T51" fmla="*/ 268 h 1135"/>
              <a:gd name="T52" fmla="*/ 233 w 739"/>
              <a:gd name="T53" fmla="*/ 268 h 1135"/>
              <a:gd name="T54" fmla="*/ 216 w 739"/>
              <a:gd name="T55" fmla="*/ 282 h 1135"/>
              <a:gd name="T56" fmla="*/ 232 w 739"/>
              <a:gd name="T57" fmla="*/ 298 h 1135"/>
              <a:gd name="T58" fmla="*/ 335 w 739"/>
              <a:gd name="T59" fmla="*/ 298 h 1135"/>
              <a:gd name="T60" fmla="*/ 349 w 739"/>
              <a:gd name="T61" fmla="*/ 313 h 1135"/>
              <a:gd name="T62" fmla="*/ 349 w 739"/>
              <a:gd name="T63" fmla="*/ 922 h 1135"/>
              <a:gd name="T64" fmla="*/ 277 w 739"/>
              <a:gd name="T65" fmla="*/ 990 h 1135"/>
              <a:gd name="T66" fmla="*/ 272 w 739"/>
              <a:gd name="T67" fmla="*/ 989 h 1135"/>
              <a:gd name="T68" fmla="*/ 152 w 739"/>
              <a:gd name="T69" fmla="*/ 946 h 1135"/>
              <a:gd name="T70" fmla="*/ 37 w 739"/>
              <a:gd name="T71" fmla="*/ 791 h 1135"/>
              <a:gd name="T72" fmla="*/ 61 w 739"/>
              <a:gd name="T73" fmla="*/ 774 h 1135"/>
              <a:gd name="T74" fmla="*/ 79 w 739"/>
              <a:gd name="T75" fmla="*/ 774 h 1135"/>
              <a:gd name="T76" fmla="*/ 21 w 739"/>
              <a:gd name="T77" fmla="*/ 708 h 1135"/>
              <a:gd name="T78" fmla="*/ 10 w 739"/>
              <a:gd name="T79" fmla="*/ 705 h 1135"/>
              <a:gd name="T80" fmla="*/ 0 w 739"/>
              <a:gd name="T81" fmla="*/ 717 h 1135"/>
              <a:gd name="T82" fmla="*/ 101 w 739"/>
              <a:gd name="T83" fmla="*/ 936 h 1135"/>
              <a:gd name="T84" fmla="*/ 140 w 739"/>
              <a:gd name="T85" fmla="*/ 969 h 1135"/>
              <a:gd name="T86" fmla="*/ 206 w 739"/>
              <a:gd name="T87" fmla="*/ 1005 h 1135"/>
              <a:gd name="T88" fmla="*/ 334 w 739"/>
              <a:gd name="T89" fmla="*/ 1077 h 1135"/>
              <a:gd name="T90" fmla="*/ 357 w 739"/>
              <a:gd name="T91" fmla="*/ 1121 h 1135"/>
              <a:gd name="T92" fmla="*/ 368 w 739"/>
              <a:gd name="T93" fmla="*/ 1134 h 1135"/>
              <a:gd name="T94" fmla="*/ 382 w 739"/>
              <a:gd name="T95" fmla="*/ 1122 h 1135"/>
              <a:gd name="T96" fmla="*/ 382 w 739"/>
              <a:gd name="T97" fmla="*/ 1121 h 1135"/>
              <a:gd name="T98" fmla="*/ 404 w 739"/>
              <a:gd name="T99" fmla="*/ 1077 h 1135"/>
              <a:gd name="T100" fmla="*/ 533 w 739"/>
              <a:gd name="T101" fmla="*/ 1005 h 1135"/>
              <a:gd name="T102" fmla="*/ 599 w 739"/>
              <a:gd name="T103" fmla="*/ 969 h 1135"/>
              <a:gd name="T104" fmla="*/ 638 w 739"/>
              <a:gd name="T105" fmla="*/ 936 h 1135"/>
              <a:gd name="T106" fmla="*/ 739 w 739"/>
              <a:gd name="T107" fmla="*/ 717 h 1135"/>
              <a:gd name="T108" fmla="*/ 729 w 739"/>
              <a:gd name="T109" fmla="*/ 705 h 1135"/>
              <a:gd name="T110" fmla="*/ 382 w 739"/>
              <a:gd name="T111" fmla="*/ 166 h 1135"/>
              <a:gd name="T112" fmla="*/ 369 w 739"/>
              <a:gd name="T113" fmla="*/ 154 h 1135"/>
              <a:gd name="T114" fmla="*/ 357 w 739"/>
              <a:gd name="T115" fmla="*/ 166 h 1135"/>
              <a:gd name="T116" fmla="*/ 301 w 739"/>
              <a:gd name="T117" fmla="*/ 100 h 1135"/>
              <a:gd name="T118" fmla="*/ 369 w 739"/>
              <a:gd name="T119" fmla="*/ 32 h 1135"/>
              <a:gd name="T120" fmla="*/ 437 w 739"/>
              <a:gd name="T121" fmla="*/ 100 h 1135"/>
              <a:gd name="T122" fmla="*/ 382 w 739"/>
              <a:gd name="T123" fmla="*/ 166 h 1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39" h="1135">
                <a:moveTo>
                  <a:pt x="729" y="705"/>
                </a:moveTo>
                <a:cubicBezTo>
                  <a:pt x="725" y="704"/>
                  <a:pt x="721" y="705"/>
                  <a:pt x="718" y="708"/>
                </a:cubicBezTo>
                <a:cubicBezTo>
                  <a:pt x="718" y="708"/>
                  <a:pt x="654" y="766"/>
                  <a:pt x="658" y="772"/>
                </a:cubicBezTo>
                <a:cubicBezTo>
                  <a:pt x="662" y="778"/>
                  <a:pt x="671" y="779"/>
                  <a:pt x="677" y="775"/>
                </a:cubicBezTo>
                <a:cubicBezTo>
                  <a:pt x="677" y="774"/>
                  <a:pt x="677" y="774"/>
                  <a:pt x="677" y="774"/>
                </a:cubicBezTo>
                <a:cubicBezTo>
                  <a:pt x="689" y="764"/>
                  <a:pt x="706" y="776"/>
                  <a:pt x="701" y="791"/>
                </a:cubicBezTo>
                <a:cubicBezTo>
                  <a:pt x="680" y="857"/>
                  <a:pt x="632" y="912"/>
                  <a:pt x="587" y="946"/>
                </a:cubicBezTo>
                <a:cubicBezTo>
                  <a:pt x="563" y="961"/>
                  <a:pt x="525" y="979"/>
                  <a:pt x="467" y="989"/>
                </a:cubicBezTo>
                <a:cubicBezTo>
                  <a:pt x="465" y="989"/>
                  <a:pt x="464" y="990"/>
                  <a:pt x="462" y="990"/>
                </a:cubicBezTo>
                <a:cubicBezTo>
                  <a:pt x="423" y="994"/>
                  <a:pt x="390" y="962"/>
                  <a:pt x="390" y="922"/>
                </a:cubicBezTo>
                <a:cubicBezTo>
                  <a:pt x="390" y="313"/>
                  <a:pt x="390" y="313"/>
                  <a:pt x="390" y="313"/>
                </a:cubicBezTo>
                <a:cubicBezTo>
                  <a:pt x="390" y="305"/>
                  <a:pt x="396" y="298"/>
                  <a:pt x="404" y="298"/>
                </a:cubicBezTo>
                <a:cubicBezTo>
                  <a:pt x="506" y="298"/>
                  <a:pt x="506" y="298"/>
                  <a:pt x="506" y="298"/>
                </a:cubicBezTo>
                <a:cubicBezTo>
                  <a:pt x="514" y="298"/>
                  <a:pt x="522" y="292"/>
                  <a:pt x="522" y="284"/>
                </a:cubicBezTo>
                <a:cubicBezTo>
                  <a:pt x="523" y="275"/>
                  <a:pt x="516" y="268"/>
                  <a:pt x="507" y="268"/>
                </a:cubicBezTo>
                <a:cubicBezTo>
                  <a:pt x="404" y="268"/>
                  <a:pt x="404" y="268"/>
                  <a:pt x="404" y="268"/>
                </a:cubicBezTo>
                <a:cubicBezTo>
                  <a:pt x="396" y="268"/>
                  <a:pt x="390" y="261"/>
                  <a:pt x="390" y="253"/>
                </a:cubicBezTo>
                <a:cubicBezTo>
                  <a:pt x="390" y="247"/>
                  <a:pt x="390" y="247"/>
                  <a:pt x="390" y="247"/>
                </a:cubicBezTo>
                <a:cubicBezTo>
                  <a:pt x="390" y="218"/>
                  <a:pt x="404" y="191"/>
                  <a:pt x="427" y="173"/>
                </a:cubicBezTo>
                <a:cubicBezTo>
                  <a:pt x="451" y="154"/>
                  <a:pt x="466" y="123"/>
                  <a:pt x="462" y="89"/>
                </a:cubicBezTo>
                <a:cubicBezTo>
                  <a:pt x="458" y="46"/>
                  <a:pt x="423" y="12"/>
                  <a:pt x="380" y="7"/>
                </a:cubicBezTo>
                <a:cubicBezTo>
                  <a:pt x="324" y="0"/>
                  <a:pt x="276" y="45"/>
                  <a:pt x="276" y="100"/>
                </a:cubicBezTo>
                <a:cubicBezTo>
                  <a:pt x="276" y="129"/>
                  <a:pt x="290" y="156"/>
                  <a:pt x="312" y="173"/>
                </a:cubicBezTo>
                <a:cubicBezTo>
                  <a:pt x="335" y="191"/>
                  <a:pt x="349" y="218"/>
                  <a:pt x="349" y="248"/>
                </a:cubicBezTo>
                <a:cubicBezTo>
                  <a:pt x="349" y="253"/>
                  <a:pt x="349" y="253"/>
                  <a:pt x="349" y="253"/>
                </a:cubicBezTo>
                <a:cubicBezTo>
                  <a:pt x="349" y="261"/>
                  <a:pt x="343" y="268"/>
                  <a:pt x="335" y="268"/>
                </a:cubicBezTo>
                <a:cubicBezTo>
                  <a:pt x="233" y="268"/>
                  <a:pt x="233" y="268"/>
                  <a:pt x="233" y="268"/>
                </a:cubicBezTo>
                <a:cubicBezTo>
                  <a:pt x="224" y="268"/>
                  <a:pt x="217" y="274"/>
                  <a:pt x="216" y="282"/>
                </a:cubicBezTo>
                <a:cubicBezTo>
                  <a:pt x="216" y="291"/>
                  <a:pt x="223" y="298"/>
                  <a:pt x="232" y="298"/>
                </a:cubicBezTo>
                <a:cubicBezTo>
                  <a:pt x="335" y="298"/>
                  <a:pt x="335" y="298"/>
                  <a:pt x="335" y="298"/>
                </a:cubicBezTo>
                <a:cubicBezTo>
                  <a:pt x="343" y="298"/>
                  <a:pt x="349" y="305"/>
                  <a:pt x="349" y="313"/>
                </a:cubicBezTo>
                <a:cubicBezTo>
                  <a:pt x="349" y="922"/>
                  <a:pt x="349" y="922"/>
                  <a:pt x="349" y="922"/>
                </a:cubicBezTo>
                <a:cubicBezTo>
                  <a:pt x="349" y="962"/>
                  <a:pt x="316" y="994"/>
                  <a:pt x="277" y="990"/>
                </a:cubicBezTo>
                <a:cubicBezTo>
                  <a:pt x="275" y="990"/>
                  <a:pt x="274" y="989"/>
                  <a:pt x="272" y="989"/>
                </a:cubicBezTo>
                <a:cubicBezTo>
                  <a:pt x="213" y="979"/>
                  <a:pt x="175" y="961"/>
                  <a:pt x="152" y="946"/>
                </a:cubicBezTo>
                <a:cubicBezTo>
                  <a:pt x="107" y="912"/>
                  <a:pt x="59" y="857"/>
                  <a:pt x="37" y="791"/>
                </a:cubicBezTo>
                <a:cubicBezTo>
                  <a:pt x="33" y="776"/>
                  <a:pt x="50" y="764"/>
                  <a:pt x="61" y="774"/>
                </a:cubicBezTo>
                <a:cubicBezTo>
                  <a:pt x="67" y="778"/>
                  <a:pt x="74" y="779"/>
                  <a:pt x="79" y="774"/>
                </a:cubicBezTo>
                <a:cubicBezTo>
                  <a:pt x="84" y="769"/>
                  <a:pt x="21" y="708"/>
                  <a:pt x="21" y="708"/>
                </a:cubicBezTo>
                <a:cubicBezTo>
                  <a:pt x="18" y="705"/>
                  <a:pt x="14" y="704"/>
                  <a:pt x="10" y="705"/>
                </a:cubicBezTo>
                <a:cubicBezTo>
                  <a:pt x="4" y="706"/>
                  <a:pt x="0" y="711"/>
                  <a:pt x="0" y="717"/>
                </a:cubicBezTo>
                <a:cubicBezTo>
                  <a:pt x="0" y="806"/>
                  <a:pt x="47" y="883"/>
                  <a:pt x="101" y="936"/>
                </a:cubicBezTo>
                <a:cubicBezTo>
                  <a:pt x="104" y="940"/>
                  <a:pt x="116" y="954"/>
                  <a:pt x="140" y="969"/>
                </a:cubicBezTo>
                <a:cubicBezTo>
                  <a:pt x="163" y="986"/>
                  <a:pt x="186" y="999"/>
                  <a:pt x="206" y="1005"/>
                </a:cubicBezTo>
                <a:cubicBezTo>
                  <a:pt x="252" y="1020"/>
                  <a:pt x="304" y="1054"/>
                  <a:pt x="334" y="1077"/>
                </a:cubicBezTo>
                <a:cubicBezTo>
                  <a:pt x="348" y="1087"/>
                  <a:pt x="357" y="1103"/>
                  <a:pt x="357" y="1121"/>
                </a:cubicBezTo>
                <a:cubicBezTo>
                  <a:pt x="357" y="1127"/>
                  <a:pt x="361" y="1134"/>
                  <a:pt x="368" y="1134"/>
                </a:cubicBezTo>
                <a:cubicBezTo>
                  <a:pt x="376" y="1135"/>
                  <a:pt x="382" y="1129"/>
                  <a:pt x="382" y="1122"/>
                </a:cubicBezTo>
                <a:cubicBezTo>
                  <a:pt x="382" y="1121"/>
                  <a:pt x="382" y="1121"/>
                  <a:pt x="382" y="1121"/>
                </a:cubicBezTo>
                <a:cubicBezTo>
                  <a:pt x="382" y="1104"/>
                  <a:pt x="390" y="1087"/>
                  <a:pt x="404" y="1077"/>
                </a:cubicBezTo>
                <a:cubicBezTo>
                  <a:pt x="435" y="1054"/>
                  <a:pt x="487" y="1020"/>
                  <a:pt x="533" y="1005"/>
                </a:cubicBezTo>
                <a:cubicBezTo>
                  <a:pt x="552" y="999"/>
                  <a:pt x="575" y="986"/>
                  <a:pt x="599" y="969"/>
                </a:cubicBezTo>
                <a:cubicBezTo>
                  <a:pt x="623" y="953"/>
                  <a:pt x="635" y="940"/>
                  <a:pt x="638" y="936"/>
                </a:cubicBezTo>
                <a:cubicBezTo>
                  <a:pt x="692" y="883"/>
                  <a:pt x="739" y="806"/>
                  <a:pt x="739" y="717"/>
                </a:cubicBezTo>
                <a:cubicBezTo>
                  <a:pt x="739" y="711"/>
                  <a:pt x="735" y="706"/>
                  <a:pt x="729" y="705"/>
                </a:cubicBezTo>
                <a:close/>
                <a:moveTo>
                  <a:pt x="382" y="166"/>
                </a:moveTo>
                <a:cubicBezTo>
                  <a:pt x="382" y="159"/>
                  <a:pt x="376" y="154"/>
                  <a:pt x="369" y="154"/>
                </a:cubicBezTo>
                <a:cubicBezTo>
                  <a:pt x="362" y="154"/>
                  <a:pt x="357" y="159"/>
                  <a:pt x="357" y="166"/>
                </a:cubicBezTo>
                <a:cubicBezTo>
                  <a:pt x="325" y="160"/>
                  <a:pt x="301" y="133"/>
                  <a:pt x="301" y="100"/>
                </a:cubicBezTo>
                <a:cubicBezTo>
                  <a:pt x="301" y="62"/>
                  <a:pt x="332" y="32"/>
                  <a:pt x="369" y="32"/>
                </a:cubicBezTo>
                <a:cubicBezTo>
                  <a:pt x="407" y="32"/>
                  <a:pt x="437" y="62"/>
                  <a:pt x="437" y="100"/>
                </a:cubicBezTo>
                <a:cubicBezTo>
                  <a:pt x="437" y="133"/>
                  <a:pt x="414" y="160"/>
                  <a:pt x="382" y="166"/>
                </a:cubicBezTo>
                <a:close/>
              </a:path>
            </a:pathLst>
          </a:custGeom>
          <a:solidFill>
            <a:srgbClr val="354779"/>
          </a:solidFill>
          <a:ln w="3175" cap="rnd">
            <a:solidFill>
              <a:schemeClr val="bg1"/>
            </a:solidFill>
            <a:round/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lt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2E2564B-B069-44F8-BCFE-6F8E86773326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3933825" y="389138"/>
            <a:ext cx="4324350" cy="389513"/>
          </a:xfrm>
          <a:prstGeom prst="roundRect">
            <a:avLst>
              <a:gd name="adj" fmla="val 0"/>
            </a:avLst>
          </a:prstGeom>
          <a:solidFill>
            <a:srgbClr val="354779"/>
          </a:solidFill>
          <a:ln w="3175">
            <a:solidFill>
              <a:schemeClr val="bg1"/>
            </a:solidFill>
          </a:ln>
        </p:spPr>
        <p:txBody>
          <a:bodyPr wrap="square">
            <a:spAutoFit/>
          </a:bodyPr>
          <a:lstStyle>
            <a:lvl1pPr algn="ctr">
              <a:defRPr sz="2000">
                <a:latin typeface="KoPub돋움체 Light" panose="02020603020101020101" pitchFamily="18" charset="-127"/>
                <a:ea typeface="KoPub돋움체 Light" panose="02020603020101020101" pitchFamily="18" charset="-127"/>
              </a:defRPr>
            </a:lvl1pPr>
          </a:lstStyle>
          <a:p>
            <a:r>
              <a:rPr lang="en-US" altLang="ko-KR" dirty="0"/>
              <a:t>DESIGNED BY L@RGO . ADSTORE</a:t>
            </a:r>
            <a:endParaRPr lang="ko-KR" altLang="en-US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FCE3D21F-A1BE-45E0-AC5C-33792E718B31}"/>
              </a:ext>
            </a:extLst>
          </p:cNvPr>
          <p:cNvSpPr/>
          <p:nvPr userDrawn="1"/>
        </p:nvSpPr>
        <p:spPr>
          <a:xfrm flipH="1">
            <a:off x="5743696" y="912168"/>
            <a:ext cx="19261" cy="1926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61267A15-CDC9-46DF-84FB-B82018A3D7A5}"/>
              </a:ext>
            </a:extLst>
          </p:cNvPr>
          <p:cNvSpPr/>
          <p:nvPr userDrawn="1"/>
        </p:nvSpPr>
        <p:spPr>
          <a:xfrm flipH="1">
            <a:off x="6429042" y="910077"/>
            <a:ext cx="19261" cy="1926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C3B97A51-1B89-4A34-9B44-60DA30C9E7C6}"/>
              </a:ext>
            </a:extLst>
          </p:cNvPr>
          <p:cNvSpPr/>
          <p:nvPr userDrawn="1"/>
        </p:nvSpPr>
        <p:spPr>
          <a:xfrm flipH="1">
            <a:off x="6429042" y="227041"/>
            <a:ext cx="19261" cy="1926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60BD9238-7CED-4CDC-8D3A-3C6DF8ADBDF6}"/>
              </a:ext>
            </a:extLst>
          </p:cNvPr>
          <p:cNvSpPr/>
          <p:nvPr userDrawn="1"/>
        </p:nvSpPr>
        <p:spPr>
          <a:xfrm flipH="1">
            <a:off x="5743696" y="224950"/>
            <a:ext cx="19261" cy="19261"/>
          </a:xfrm>
          <a:prstGeom prst="ellipse">
            <a:avLst/>
          </a:prstGeom>
          <a:solidFill>
            <a:srgbClr val="354779"/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3557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7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0ADDBB0-248A-4331-971E-7C4D02196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AF720AB-BF93-417B-898A-B3043A5F40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0831AB-EFEB-496C-A504-991FFFE818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indent="0" algn="l">
              <a:buFont typeface="Arial" panose="020B0604020202020204" pitchFamily="34" charset="0"/>
              <a:buNone/>
              <a:defRPr sz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60BD07-B964-4D9A-B0E9-E0197B4253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indent="0" algn="ctr">
              <a:buFont typeface="Arial" panose="020B0604020202020204" pitchFamily="34" charset="0"/>
              <a:buNone/>
              <a:defRPr sz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r>
              <a:rPr lang="en-US" altLang="ko-KR"/>
              <a:t>Designed by L@rgo. Adstore</a:t>
            </a: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155BCC8-8615-4567-AC3A-2A126B9063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0" indent="0" algn="r">
              <a:buFont typeface="Arial" panose="020B0604020202020204" pitchFamily="34" charset="0"/>
              <a:buNone/>
              <a:defRPr sz="12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</a:defRPr>
            </a:lvl1pPr>
          </a:lstStyle>
          <a:p>
            <a:fld id="{C414C7DD-E84C-4306-981D-8AD34836450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843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0" r:id="rId3"/>
    <p:sldLayoutId id="2147483652" r:id="rId4"/>
    <p:sldLayoutId id="2147483651" r:id="rId5"/>
  </p:sldLayoutIdLst>
  <p:hf hdr="0" dt="0"/>
  <p:txStyles>
    <p:titleStyle>
      <a:lvl1pPr marL="0" indent="0" algn="l" defTabSz="914400" rtl="0" eaLnBrk="1" latinLnBrk="1" hangingPunct="1">
        <a:lnSpc>
          <a:spcPct val="90000"/>
        </a:lnSpc>
        <a:spcBef>
          <a:spcPct val="0"/>
        </a:spcBef>
        <a:buFont typeface="Arial" panose="020B0604020202020204" pitchFamily="34" charset="0"/>
        <a:buNone/>
        <a:defRPr sz="440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socorea/smile1ms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7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3B30A5-1913-4C3C-BAD0-B992147A98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3619" y="3061877"/>
            <a:ext cx="5296307" cy="978109"/>
          </a:xfrm>
        </p:spPr>
        <p:txBody>
          <a:bodyPr/>
          <a:lstStyle/>
          <a:p>
            <a:pPr algn="ctr"/>
            <a:r>
              <a:rPr lang="en-US" altLang="ko-KR" sz="4000" dirty="0"/>
              <a:t>Scuba diving experience </a:t>
            </a:r>
            <a:r>
              <a:rPr lang="en-US" altLang="ko-KR" sz="4000" b="1" dirty="0" smtClean="0">
                <a:latin typeface="+mj-ea"/>
                <a:ea typeface="+mj-ea"/>
              </a:rPr>
              <a:t>VR</a:t>
            </a:r>
            <a:endParaRPr lang="ko-KR" altLang="en-US" sz="40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9036424" y="5177118"/>
            <a:ext cx="2802122" cy="123110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2000" u="sng" dirty="0">
                <a:solidFill>
                  <a:schemeClr val="bg1"/>
                </a:solidFill>
              </a:rPr>
              <a:t>2</a:t>
            </a:r>
            <a:r>
              <a:rPr lang="ko-KR" altLang="en-US" sz="2000" u="sng" dirty="0">
                <a:solidFill>
                  <a:schemeClr val="bg1"/>
                </a:solidFill>
              </a:rPr>
              <a:t>조 </a:t>
            </a:r>
            <a:r>
              <a:rPr lang="ko-KR" altLang="en-US" sz="2000" u="sng" dirty="0" err="1">
                <a:solidFill>
                  <a:schemeClr val="bg1"/>
                </a:solidFill>
              </a:rPr>
              <a:t>깨비드릴조</a:t>
            </a:r>
            <a:endParaRPr lang="en-US" altLang="ko-KR" sz="2000" u="sng" dirty="0">
              <a:solidFill>
                <a:schemeClr val="bg1"/>
              </a:solidFill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20164264 </a:t>
            </a:r>
            <a:r>
              <a:rPr lang="ko-KR" altLang="en-US" dirty="0">
                <a:solidFill>
                  <a:schemeClr val="bg1"/>
                </a:solidFill>
              </a:rPr>
              <a:t>최지영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20164271 </a:t>
            </a:r>
            <a:r>
              <a:rPr lang="ko-KR" altLang="en-US" dirty="0" err="1">
                <a:solidFill>
                  <a:schemeClr val="bg1"/>
                </a:solidFill>
              </a:rPr>
              <a:t>김미소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</a:rPr>
              <a:t>20164289 </a:t>
            </a:r>
            <a:r>
              <a:rPr lang="ko-KR" altLang="en-US" dirty="0">
                <a:solidFill>
                  <a:schemeClr val="bg1"/>
                </a:solidFill>
              </a:rPr>
              <a:t>장혜진</a:t>
            </a:r>
          </a:p>
        </p:txBody>
      </p:sp>
    </p:spTree>
    <p:extLst>
      <p:ext uri="{BB962C8B-B14F-4D97-AF65-F5344CB8AC3E}">
        <p14:creationId xmlns:p14="http://schemas.microsoft.com/office/powerpoint/2010/main" val="555142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내용 개체 틀 126">
            <a:extLst>
              <a:ext uri="{FF2B5EF4-FFF2-40B4-BE49-F238E27FC236}">
                <a16:creationId xmlns:a16="http://schemas.microsoft.com/office/drawing/2014/main" id="{E4FC9A2A-AFAF-40DB-907C-ABD15DE04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6861" y="1781348"/>
            <a:ext cx="8870797" cy="2752726"/>
          </a:xfrm>
        </p:spPr>
        <p:txBody>
          <a:bodyPr>
            <a:normAutofit/>
          </a:bodyPr>
          <a:lstStyle/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Before experiencing scuba diving, users can acquire some necessary theoretical knowledge in advance</a:t>
            </a:r>
            <a:r>
              <a:rPr lang="en-US" altLang="ko-KR" dirty="0" smtClean="0"/>
              <a:t>.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altLang="ko-KR" sz="1100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Visitors can also use it for educational purposes before entering the water at the scuba diving experience site.</a:t>
            </a:r>
          </a:p>
          <a:p>
            <a:pPr algn="l">
              <a:lnSpc>
                <a:spcPct val="100000"/>
              </a:lnSpc>
            </a:pPr>
            <a:r>
              <a:rPr lang="ko-KR" altLang="en-US" dirty="0"/>
              <a:t> </a:t>
            </a:r>
          </a:p>
        </p:txBody>
      </p:sp>
      <p:sp>
        <p:nvSpPr>
          <p:cNvPr id="123" name="슬라이드 번호 개체 틀 122">
            <a:extLst>
              <a:ext uri="{FF2B5EF4-FFF2-40B4-BE49-F238E27FC236}">
                <a16:creationId xmlns:a16="http://schemas.microsoft.com/office/drawing/2014/main" id="{1511C801-E36E-43DF-901C-E5F6F44D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4C7DD-E84C-4306-981D-8AD34836450E}" type="slidenum">
              <a:rPr lang="en-US" altLang="ko-KR" smtClean="0"/>
              <a:pPr/>
              <a:t>10</a:t>
            </a:fld>
            <a:endParaRPr lang="en-US" dirty="0"/>
          </a:p>
        </p:txBody>
      </p:sp>
      <p:sp>
        <p:nvSpPr>
          <p:cNvPr id="120" name="제목 119">
            <a:extLst>
              <a:ext uri="{FF2B5EF4-FFF2-40B4-BE49-F238E27FC236}">
                <a16:creationId xmlns:a16="http://schemas.microsoft.com/office/drawing/2014/main" id="{712BC1E3-80F3-419F-B7E9-2FE597695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784"/>
            <a:ext cx="10515600" cy="387798"/>
          </a:xfrm>
        </p:spPr>
        <p:txBody>
          <a:bodyPr/>
          <a:lstStyle/>
          <a:p>
            <a:r>
              <a:rPr lang="en-US" altLang="ko-KR" sz="2800" dirty="0">
                <a:latin typeface="+mn-ea"/>
                <a:ea typeface="+mn-ea"/>
              </a:rPr>
              <a:t>·  </a:t>
            </a:r>
            <a:r>
              <a:rPr lang="en-US" altLang="ko-KR" sz="2800" dirty="0">
                <a:latin typeface="+mn-ea"/>
              </a:rPr>
              <a:t>Expected Effectiveness and Utilization </a:t>
            </a:r>
            <a:r>
              <a:rPr lang="en-US" altLang="ko-KR" sz="2800" dirty="0" smtClean="0">
                <a:latin typeface="+mn-ea"/>
              </a:rPr>
              <a:t>Plan</a:t>
            </a:r>
            <a:r>
              <a:rPr lang="ko-KR" altLang="en-US" sz="2800" dirty="0" smtClean="0">
                <a:latin typeface="+mn-ea"/>
                <a:ea typeface="+mn-ea"/>
              </a:rPr>
              <a:t>  </a:t>
            </a:r>
            <a:r>
              <a:rPr lang="en-US" altLang="ko-KR" sz="2800" dirty="0">
                <a:latin typeface="+mn-ea"/>
                <a:ea typeface="+mn-ea"/>
              </a:rPr>
              <a:t>·</a:t>
            </a:r>
            <a:endParaRPr lang="ko-KR" altLang="en-US" sz="2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9640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xfrm>
            <a:off x="838199" y="1601810"/>
            <a:ext cx="6535189" cy="1684315"/>
          </a:xfrm>
        </p:spPr>
        <p:txBody>
          <a:bodyPr/>
          <a:lstStyle/>
          <a:p>
            <a:r>
              <a:rPr lang="en-US" altLang="ko-KR" u="sng" dirty="0">
                <a:hlinkClick r:id="rId2"/>
              </a:rPr>
              <a:t>https://github.com/misocorea/smile1ms</a:t>
            </a:r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smtClean="0"/>
              <a:t>Designed by L@rgo. Adstore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4C7DD-E84C-4306-981D-8AD34836450E}" type="slidenum">
              <a:rPr lang="en-US" altLang="ko-KR" smtClean="0"/>
              <a:pPr/>
              <a:t>11</a:t>
            </a:fld>
            <a:endParaRPr lang="en-US" dirty="0"/>
          </a:p>
        </p:txBody>
      </p:sp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GIT HUB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242054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슬라이드 번호 개체 틀 10">
            <a:extLst>
              <a:ext uri="{FF2B5EF4-FFF2-40B4-BE49-F238E27FC236}">
                <a16:creationId xmlns:a16="http://schemas.microsoft.com/office/drawing/2014/main" id="{DF8F221B-0961-481D-8497-04F600137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4C7DD-E84C-4306-981D-8AD34836450E}" type="slidenum">
              <a:rPr lang="en-US" altLang="ko-KR" smtClean="0"/>
              <a:pPr/>
              <a:t>12</a:t>
            </a:fld>
            <a:endParaRPr lang="en-US" dirty="0"/>
          </a:p>
        </p:txBody>
      </p:sp>
      <p:sp>
        <p:nvSpPr>
          <p:cNvPr id="44" name="내용 개체 틀 43">
            <a:extLst>
              <a:ext uri="{FF2B5EF4-FFF2-40B4-BE49-F238E27FC236}">
                <a16:creationId xmlns:a16="http://schemas.microsoft.com/office/drawing/2014/main" id="{0936793B-E429-4B4E-870B-54AB2C7D00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1621" y="4591278"/>
            <a:ext cx="2705100" cy="531019"/>
          </a:xfrm>
        </p:spPr>
        <p:txBody>
          <a:bodyPr>
            <a:normAutofit/>
          </a:bodyPr>
          <a:lstStyle/>
          <a:p>
            <a:pPr algn="dist"/>
            <a:r>
              <a:rPr lang="en-US" altLang="ko-KR" sz="3200" b="1" dirty="0"/>
              <a:t>Q &amp; A</a:t>
            </a:r>
          </a:p>
        </p:txBody>
      </p: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8CEF911-E08F-4F57-937D-B61227255BC3}"/>
              </a:ext>
            </a:extLst>
          </p:cNvPr>
          <p:cNvCxnSpPr>
            <a:cxnSpLocks/>
          </p:cNvCxnSpPr>
          <p:nvPr/>
        </p:nvCxnSpPr>
        <p:spPr>
          <a:xfrm>
            <a:off x="4611528" y="5149850"/>
            <a:ext cx="2972118" cy="0"/>
          </a:xfrm>
          <a:prstGeom prst="line">
            <a:avLst/>
          </a:prstGeom>
          <a:ln w="9525">
            <a:solidFill>
              <a:srgbClr val="354779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9DCFF165-AC74-40ED-BC92-0FA136D1CE6E}"/>
              </a:ext>
            </a:extLst>
          </p:cNvPr>
          <p:cNvCxnSpPr>
            <a:cxnSpLocks/>
          </p:cNvCxnSpPr>
          <p:nvPr/>
        </p:nvCxnSpPr>
        <p:spPr>
          <a:xfrm>
            <a:off x="4611528" y="4331494"/>
            <a:ext cx="2972118" cy="0"/>
          </a:xfrm>
          <a:prstGeom prst="line">
            <a:avLst/>
          </a:prstGeom>
          <a:ln w="9525">
            <a:solidFill>
              <a:srgbClr val="354779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4">
            <a:extLst>
              <a:ext uri="{FF2B5EF4-FFF2-40B4-BE49-F238E27FC236}">
                <a16:creationId xmlns:a16="http://schemas.microsoft.com/office/drawing/2014/main" id="{28CC15BF-8ADA-471A-BF05-9B4321695864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4094202" y="1612264"/>
            <a:ext cx="4543424" cy="3316288"/>
            <a:chOff x="642" y="956"/>
            <a:chExt cx="2999" cy="2089"/>
          </a:xfrm>
        </p:grpSpPr>
        <p:sp>
          <p:nvSpPr>
            <p:cNvPr id="30" name="AutoShape 3">
              <a:extLst>
                <a:ext uri="{FF2B5EF4-FFF2-40B4-BE49-F238E27FC236}">
                  <a16:creationId xmlns:a16="http://schemas.microsoft.com/office/drawing/2014/main" id="{23FD2366-5DFB-4357-8DC8-C2E4B47E4815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45" y="1016"/>
              <a:ext cx="2994" cy="1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1B4E0FCB-0E39-451C-9585-FF1C42D0CD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" y="1018"/>
              <a:ext cx="2999" cy="1780"/>
            </a:xfrm>
            <a:custGeom>
              <a:avLst/>
              <a:gdLst>
                <a:gd name="T0" fmla="*/ 1704 w 1707"/>
                <a:gd name="T1" fmla="*/ 628 h 1009"/>
                <a:gd name="T2" fmla="*/ 1685 w 1707"/>
                <a:gd name="T3" fmla="*/ 622 h 1009"/>
                <a:gd name="T4" fmla="*/ 1250 w 1707"/>
                <a:gd name="T5" fmla="*/ 722 h 1009"/>
                <a:gd name="T6" fmla="*/ 886 w 1707"/>
                <a:gd name="T7" fmla="*/ 620 h 1009"/>
                <a:gd name="T8" fmla="*/ 857 w 1707"/>
                <a:gd name="T9" fmla="*/ 600 h 1009"/>
                <a:gd name="T10" fmla="*/ 923 w 1707"/>
                <a:gd name="T11" fmla="*/ 429 h 1009"/>
                <a:gd name="T12" fmla="*/ 928 w 1707"/>
                <a:gd name="T13" fmla="*/ 387 h 1009"/>
                <a:gd name="T14" fmla="*/ 892 w 1707"/>
                <a:gd name="T15" fmla="*/ 363 h 1009"/>
                <a:gd name="T16" fmla="*/ 696 w 1707"/>
                <a:gd name="T17" fmla="*/ 418 h 1009"/>
                <a:gd name="T18" fmla="*/ 687 w 1707"/>
                <a:gd name="T19" fmla="*/ 401 h 1009"/>
                <a:gd name="T20" fmla="*/ 291 w 1707"/>
                <a:gd name="T21" fmla="*/ 0 h 1009"/>
                <a:gd name="T22" fmla="*/ 243 w 1707"/>
                <a:gd name="T23" fmla="*/ 6 h 1009"/>
                <a:gd name="T24" fmla="*/ 214 w 1707"/>
                <a:gd name="T25" fmla="*/ 28 h 1009"/>
                <a:gd name="T26" fmla="*/ 214 w 1707"/>
                <a:gd name="T27" fmla="*/ 29 h 1009"/>
                <a:gd name="T28" fmla="*/ 209 w 1707"/>
                <a:gd name="T29" fmla="*/ 43 h 1009"/>
                <a:gd name="T30" fmla="*/ 202 w 1707"/>
                <a:gd name="T31" fmla="*/ 363 h 1009"/>
                <a:gd name="T32" fmla="*/ 7 w 1707"/>
                <a:gd name="T33" fmla="*/ 495 h 1009"/>
                <a:gd name="T34" fmla="*/ 7 w 1707"/>
                <a:gd name="T35" fmla="*/ 538 h 1009"/>
                <a:gd name="T36" fmla="*/ 42 w 1707"/>
                <a:gd name="T37" fmla="*/ 565 h 1009"/>
                <a:gd name="T38" fmla="*/ 101 w 1707"/>
                <a:gd name="T39" fmla="*/ 572 h 1009"/>
                <a:gd name="T40" fmla="*/ 235 w 1707"/>
                <a:gd name="T41" fmla="*/ 524 h 1009"/>
                <a:gd name="T42" fmla="*/ 488 w 1707"/>
                <a:gd name="T43" fmla="*/ 889 h 1009"/>
                <a:gd name="T44" fmla="*/ 868 w 1707"/>
                <a:gd name="T45" fmla="*/ 1009 h 1009"/>
                <a:gd name="T46" fmla="*/ 1212 w 1707"/>
                <a:gd name="T47" fmla="*/ 933 h 1009"/>
                <a:gd name="T48" fmla="*/ 1213 w 1707"/>
                <a:gd name="T49" fmla="*/ 933 h 1009"/>
                <a:gd name="T50" fmla="*/ 1217 w 1707"/>
                <a:gd name="T51" fmla="*/ 931 h 1009"/>
                <a:gd name="T52" fmla="*/ 1473 w 1707"/>
                <a:gd name="T53" fmla="*/ 761 h 1009"/>
                <a:gd name="T54" fmla="*/ 1514 w 1707"/>
                <a:gd name="T55" fmla="*/ 743 h 1009"/>
                <a:gd name="T56" fmla="*/ 1704 w 1707"/>
                <a:gd name="T57" fmla="*/ 643 h 1009"/>
                <a:gd name="T58" fmla="*/ 1704 w 1707"/>
                <a:gd name="T59" fmla="*/ 628 h 1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707" h="1009">
                  <a:moveTo>
                    <a:pt x="1704" y="628"/>
                  </a:moveTo>
                  <a:cubicBezTo>
                    <a:pt x="1700" y="621"/>
                    <a:pt x="1692" y="619"/>
                    <a:pt x="1685" y="622"/>
                  </a:cubicBezTo>
                  <a:cubicBezTo>
                    <a:pt x="1635" y="645"/>
                    <a:pt x="1456" y="722"/>
                    <a:pt x="1250" y="722"/>
                  </a:cubicBezTo>
                  <a:cubicBezTo>
                    <a:pt x="1112" y="722"/>
                    <a:pt x="990" y="688"/>
                    <a:pt x="886" y="620"/>
                  </a:cubicBezTo>
                  <a:cubicBezTo>
                    <a:pt x="877" y="614"/>
                    <a:pt x="867" y="607"/>
                    <a:pt x="857" y="600"/>
                  </a:cubicBezTo>
                  <a:cubicBezTo>
                    <a:pt x="841" y="544"/>
                    <a:pt x="891" y="469"/>
                    <a:pt x="923" y="429"/>
                  </a:cubicBezTo>
                  <a:cubicBezTo>
                    <a:pt x="932" y="417"/>
                    <a:pt x="934" y="401"/>
                    <a:pt x="928" y="387"/>
                  </a:cubicBezTo>
                  <a:cubicBezTo>
                    <a:pt x="922" y="373"/>
                    <a:pt x="908" y="364"/>
                    <a:pt x="892" y="363"/>
                  </a:cubicBezTo>
                  <a:cubicBezTo>
                    <a:pt x="800" y="359"/>
                    <a:pt x="722" y="402"/>
                    <a:pt x="696" y="418"/>
                  </a:cubicBezTo>
                  <a:cubicBezTo>
                    <a:pt x="693" y="413"/>
                    <a:pt x="690" y="407"/>
                    <a:pt x="687" y="401"/>
                  </a:cubicBezTo>
                  <a:cubicBezTo>
                    <a:pt x="611" y="261"/>
                    <a:pt x="471" y="0"/>
                    <a:pt x="291" y="0"/>
                  </a:cubicBezTo>
                  <a:cubicBezTo>
                    <a:pt x="275" y="0"/>
                    <a:pt x="259" y="2"/>
                    <a:pt x="243" y="6"/>
                  </a:cubicBezTo>
                  <a:cubicBezTo>
                    <a:pt x="230" y="10"/>
                    <a:pt x="220" y="18"/>
                    <a:pt x="214" y="28"/>
                  </a:cubicBezTo>
                  <a:cubicBezTo>
                    <a:pt x="214" y="29"/>
                    <a:pt x="214" y="29"/>
                    <a:pt x="214" y="29"/>
                  </a:cubicBezTo>
                  <a:cubicBezTo>
                    <a:pt x="212" y="33"/>
                    <a:pt x="210" y="38"/>
                    <a:pt x="209" y="43"/>
                  </a:cubicBezTo>
                  <a:cubicBezTo>
                    <a:pt x="201" y="93"/>
                    <a:pt x="185" y="218"/>
                    <a:pt x="202" y="363"/>
                  </a:cubicBezTo>
                  <a:cubicBezTo>
                    <a:pt x="167" y="365"/>
                    <a:pt x="59" y="381"/>
                    <a:pt x="7" y="495"/>
                  </a:cubicBezTo>
                  <a:cubicBezTo>
                    <a:pt x="0" y="509"/>
                    <a:pt x="1" y="525"/>
                    <a:pt x="7" y="538"/>
                  </a:cubicBezTo>
                  <a:cubicBezTo>
                    <a:pt x="14" y="552"/>
                    <a:pt x="27" y="562"/>
                    <a:pt x="42" y="565"/>
                  </a:cubicBezTo>
                  <a:cubicBezTo>
                    <a:pt x="58" y="569"/>
                    <a:pt x="78" y="572"/>
                    <a:pt x="101" y="572"/>
                  </a:cubicBezTo>
                  <a:cubicBezTo>
                    <a:pt x="143" y="572"/>
                    <a:pt x="192" y="561"/>
                    <a:pt x="235" y="524"/>
                  </a:cubicBezTo>
                  <a:cubicBezTo>
                    <a:pt x="281" y="679"/>
                    <a:pt x="366" y="801"/>
                    <a:pt x="488" y="889"/>
                  </a:cubicBezTo>
                  <a:cubicBezTo>
                    <a:pt x="599" y="969"/>
                    <a:pt x="727" y="1009"/>
                    <a:pt x="868" y="1009"/>
                  </a:cubicBezTo>
                  <a:cubicBezTo>
                    <a:pt x="990" y="1009"/>
                    <a:pt x="1110" y="978"/>
                    <a:pt x="1212" y="933"/>
                  </a:cubicBezTo>
                  <a:cubicBezTo>
                    <a:pt x="1212" y="933"/>
                    <a:pt x="1213" y="933"/>
                    <a:pt x="1213" y="933"/>
                  </a:cubicBezTo>
                  <a:cubicBezTo>
                    <a:pt x="1215" y="933"/>
                    <a:pt x="1216" y="932"/>
                    <a:pt x="1217" y="931"/>
                  </a:cubicBezTo>
                  <a:cubicBezTo>
                    <a:pt x="1332" y="881"/>
                    <a:pt x="1424" y="815"/>
                    <a:pt x="1473" y="761"/>
                  </a:cubicBezTo>
                  <a:cubicBezTo>
                    <a:pt x="1484" y="749"/>
                    <a:pt x="1498" y="743"/>
                    <a:pt x="1514" y="743"/>
                  </a:cubicBezTo>
                  <a:cubicBezTo>
                    <a:pt x="1563" y="742"/>
                    <a:pt x="1653" y="728"/>
                    <a:pt x="1704" y="643"/>
                  </a:cubicBezTo>
                  <a:cubicBezTo>
                    <a:pt x="1707" y="638"/>
                    <a:pt x="1707" y="633"/>
                    <a:pt x="1704" y="628"/>
                  </a:cubicBezTo>
                  <a:close/>
                </a:path>
              </a:pathLst>
            </a:custGeom>
            <a:solidFill>
              <a:srgbClr val="082A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B876E55F-1522-4720-A0C2-3AA66A156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" y="1694"/>
              <a:ext cx="366" cy="310"/>
            </a:xfrm>
            <a:custGeom>
              <a:avLst/>
              <a:gdLst>
                <a:gd name="T0" fmla="*/ 184 w 208"/>
                <a:gd name="T1" fmla="*/ 0 h 176"/>
                <a:gd name="T2" fmla="*/ 4 w 208"/>
                <a:gd name="T3" fmla="*/ 121 h 176"/>
                <a:gd name="T4" fmla="*/ 4 w 208"/>
                <a:gd name="T5" fmla="*/ 147 h 176"/>
                <a:gd name="T6" fmla="*/ 25 w 208"/>
                <a:gd name="T7" fmla="*/ 163 h 176"/>
                <a:gd name="T8" fmla="*/ 208 w 208"/>
                <a:gd name="T9" fmla="*/ 119 h 176"/>
                <a:gd name="T10" fmla="*/ 188 w 208"/>
                <a:gd name="T11" fmla="*/ 28 h 176"/>
                <a:gd name="T12" fmla="*/ 184 w 208"/>
                <a:gd name="T1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8" h="176">
                  <a:moveTo>
                    <a:pt x="184" y="0"/>
                  </a:moveTo>
                  <a:cubicBezTo>
                    <a:pt x="154" y="1"/>
                    <a:pt x="53" y="13"/>
                    <a:pt x="4" y="121"/>
                  </a:cubicBezTo>
                  <a:cubicBezTo>
                    <a:pt x="0" y="129"/>
                    <a:pt x="0" y="138"/>
                    <a:pt x="4" y="147"/>
                  </a:cubicBezTo>
                  <a:cubicBezTo>
                    <a:pt x="8" y="155"/>
                    <a:pt x="16" y="161"/>
                    <a:pt x="25" y="163"/>
                  </a:cubicBezTo>
                  <a:cubicBezTo>
                    <a:pt x="77" y="174"/>
                    <a:pt x="151" y="176"/>
                    <a:pt x="208" y="119"/>
                  </a:cubicBezTo>
                  <a:cubicBezTo>
                    <a:pt x="200" y="90"/>
                    <a:pt x="193" y="59"/>
                    <a:pt x="188" y="28"/>
                  </a:cubicBezTo>
                  <a:cubicBezTo>
                    <a:pt x="186" y="18"/>
                    <a:pt x="185" y="9"/>
                    <a:pt x="184" y="0"/>
                  </a:cubicBezTo>
                  <a:close/>
                </a:path>
              </a:pathLst>
            </a:custGeom>
            <a:solidFill>
              <a:srgbClr val="3547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3" name="Freeform 7">
              <a:extLst>
                <a:ext uri="{FF2B5EF4-FFF2-40B4-BE49-F238E27FC236}">
                  <a16:creationId xmlns:a16="http://schemas.microsoft.com/office/drawing/2014/main" id="{095BA076-0BF2-4618-9D8E-4ED1D71DDE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" y="1265"/>
              <a:ext cx="123" cy="143"/>
            </a:xfrm>
            <a:custGeom>
              <a:avLst/>
              <a:gdLst>
                <a:gd name="T0" fmla="*/ 67 w 70"/>
                <a:gd name="T1" fmla="*/ 81 h 81"/>
                <a:gd name="T2" fmla="*/ 70 w 70"/>
                <a:gd name="T3" fmla="*/ 80 h 81"/>
                <a:gd name="T4" fmla="*/ 70 w 70"/>
                <a:gd name="T5" fmla="*/ 78 h 81"/>
                <a:gd name="T6" fmla="*/ 4 w 70"/>
                <a:gd name="T7" fmla="*/ 1 h 81"/>
                <a:gd name="T8" fmla="*/ 3 w 70"/>
                <a:gd name="T9" fmla="*/ 0 h 81"/>
                <a:gd name="T10" fmla="*/ 1 w 70"/>
                <a:gd name="T11" fmla="*/ 2 h 81"/>
                <a:gd name="T12" fmla="*/ 1 w 70"/>
                <a:gd name="T13" fmla="*/ 4 h 81"/>
                <a:gd name="T14" fmla="*/ 66 w 70"/>
                <a:gd name="T15" fmla="*/ 81 h 81"/>
                <a:gd name="T16" fmla="*/ 67 w 70"/>
                <a:gd name="T17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81">
                  <a:moveTo>
                    <a:pt x="67" y="81"/>
                  </a:moveTo>
                  <a:cubicBezTo>
                    <a:pt x="68" y="81"/>
                    <a:pt x="69" y="81"/>
                    <a:pt x="70" y="80"/>
                  </a:cubicBezTo>
                  <a:cubicBezTo>
                    <a:pt x="70" y="79"/>
                    <a:pt x="70" y="79"/>
                    <a:pt x="70" y="78"/>
                  </a:cubicBezTo>
                  <a:cubicBezTo>
                    <a:pt x="54" y="40"/>
                    <a:pt x="25" y="15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18" y="41"/>
                    <a:pt x="46" y="66"/>
                    <a:pt x="66" y="81"/>
                  </a:cubicBezTo>
                  <a:cubicBezTo>
                    <a:pt x="67" y="81"/>
                    <a:pt x="67" y="81"/>
                    <a:pt x="67" y="8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41BC3EC1-CC19-42AC-ADCA-CDA2F6B3C62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" y="1099"/>
              <a:ext cx="1689" cy="1664"/>
            </a:xfrm>
            <a:custGeom>
              <a:avLst/>
              <a:gdLst>
                <a:gd name="T0" fmla="*/ 767 w 961"/>
                <a:gd name="T1" fmla="*/ 881 h 943"/>
                <a:gd name="T2" fmla="*/ 748 w 961"/>
                <a:gd name="T3" fmla="*/ 853 h 943"/>
                <a:gd name="T4" fmla="*/ 772 w 961"/>
                <a:gd name="T5" fmla="*/ 830 h 943"/>
                <a:gd name="T6" fmla="*/ 940 w 961"/>
                <a:gd name="T7" fmla="*/ 817 h 943"/>
                <a:gd name="T8" fmla="*/ 949 w 961"/>
                <a:gd name="T9" fmla="*/ 809 h 943"/>
                <a:gd name="T10" fmla="*/ 944 w 961"/>
                <a:gd name="T11" fmla="*/ 798 h 943"/>
                <a:gd name="T12" fmla="*/ 827 w 961"/>
                <a:gd name="T13" fmla="*/ 745 h 943"/>
                <a:gd name="T14" fmla="*/ 664 w 961"/>
                <a:gd name="T15" fmla="*/ 743 h 943"/>
                <a:gd name="T16" fmla="*/ 641 w 961"/>
                <a:gd name="T17" fmla="*/ 753 h 943"/>
                <a:gd name="T18" fmla="*/ 415 w 961"/>
                <a:gd name="T19" fmla="*/ 730 h 943"/>
                <a:gd name="T20" fmla="*/ 188 w 961"/>
                <a:gd name="T21" fmla="*/ 317 h 943"/>
                <a:gd name="T22" fmla="*/ 212 w 961"/>
                <a:gd name="T23" fmla="*/ 263 h 943"/>
                <a:gd name="T24" fmla="*/ 272 w 961"/>
                <a:gd name="T25" fmla="*/ 261 h 943"/>
                <a:gd name="T26" fmla="*/ 291 w 961"/>
                <a:gd name="T27" fmla="*/ 259 h 943"/>
                <a:gd name="T28" fmla="*/ 298 w 961"/>
                <a:gd name="T29" fmla="*/ 242 h 943"/>
                <a:gd name="T30" fmla="*/ 76 w 961"/>
                <a:gd name="T31" fmla="*/ 0 h 943"/>
                <a:gd name="T32" fmla="*/ 347 w 961"/>
                <a:gd name="T33" fmla="*/ 827 h 943"/>
                <a:gd name="T34" fmla="*/ 715 w 961"/>
                <a:gd name="T35" fmla="*/ 943 h 943"/>
                <a:gd name="T36" fmla="*/ 961 w 961"/>
                <a:gd name="T37" fmla="*/ 903 h 943"/>
                <a:gd name="T38" fmla="*/ 929 w 961"/>
                <a:gd name="T39" fmla="*/ 904 h 943"/>
                <a:gd name="T40" fmla="*/ 767 w 961"/>
                <a:gd name="T41" fmla="*/ 881 h 9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61" h="943">
                  <a:moveTo>
                    <a:pt x="767" y="881"/>
                  </a:moveTo>
                  <a:cubicBezTo>
                    <a:pt x="755" y="877"/>
                    <a:pt x="747" y="866"/>
                    <a:pt x="748" y="853"/>
                  </a:cubicBezTo>
                  <a:cubicBezTo>
                    <a:pt x="749" y="840"/>
                    <a:pt x="759" y="831"/>
                    <a:pt x="772" y="830"/>
                  </a:cubicBezTo>
                  <a:cubicBezTo>
                    <a:pt x="940" y="817"/>
                    <a:pt x="940" y="817"/>
                    <a:pt x="940" y="817"/>
                  </a:cubicBezTo>
                  <a:cubicBezTo>
                    <a:pt x="948" y="817"/>
                    <a:pt x="949" y="811"/>
                    <a:pt x="949" y="809"/>
                  </a:cubicBezTo>
                  <a:cubicBezTo>
                    <a:pt x="950" y="807"/>
                    <a:pt x="950" y="801"/>
                    <a:pt x="944" y="798"/>
                  </a:cubicBezTo>
                  <a:cubicBezTo>
                    <a:pt x="827" y="745"/>
                    <a:pt x="827" y="745"/>
                    <a:pt x="827" y="745"/>
                  </a:cubicBezTo>
                  <a:cubicBezTo>
                    <a:pt x="776" y="721"/>
                    <a:pt x="716" y="720"/>
                    <a:pt x="664" y="743"/>
                  </a:cubicBezTo>
                  <a:cubicBezTo>
                    <a:pt x="641" y="753"/>
                    <a:pt x="641" y="753"/>
                    <a:pt x="641" y="753"/>
                  </a:cubicBezTo>
                  <a:cubicBezTo>
                    <a:pt x="566" y="786"/>
                    <a:pt x="480" y="777"/>
                    <a:pt x="415" y="730"/>
                  </a:cubicBezTo>
                  <a:cubicBezTo>
                    <a:pt x="249" y="609"/>
                    <a:pt x="201" y="419"/>
                    <a:pt x="188" y="317"/>
                  </a:cubicBezTo>
                  <a:cubicBezTo>
                    <a:pt x="185" y="296"/>
                    <a:pt x="194" y="275"/>
                    <a:pt x="212" y="263"/>
                  </a:cubicBezTo>
                  <a:cubicBezTo>
                    <a:pt x="230" y="251"/>
                    <a:pt x="253" y="250"/>
                    <a:pt x="272" y="261"/>
                  </a:cubicBezTo>
                  <a:cubicBezTo>
                    <a:pt x="278" y="264"/>
                    <a:pt x="285" y="264"/>
                    <a:pt x="291" y="259"/>
                  </a:cubicBezTo>
                  <a:cubicBezTo>
                    <a:pt x="297" y="255"/>
                    <a:pt x="299" y="249"/>
                    <a:pt x="298" y="242"/>
                  </a:cubicBezTo>
                  <a:cubicBezTo>
                    <a:pt x="266" y="86"/>
                    <a:pt x="115" y="16"/>
                    <a:pt x="76" y="0"/>
                  </a:cubicBezTo>
                  <a:cubicBezTo>
                    <a:pt x="60" y="95"/>
                    <a:pt x="0" y="578"/>
                    <a:pt x="347" y="827"/>
                  </a:cubicBezTo>
                  <a:cubicBezTo>
                    <a:pt x="455" y="904"/>
                    <a:pt x="578" y="943"/>
                    <a:pt x="715" y="943"/>
                  </a:cubicBezTo>
                  <a:cubicBezTo>
                    <a:pt x="800" y="943"/>
                    <a:pt x="884" y="928"/>
                    <a:pt x="961" y="903"/>
                  </a:cubicBezTo>
                  <a:cubicBezTo>
                    <a:pt x="950" y="904"/>
                    <a:pt x="940" y="904"/>
                    <a:pt x="929" y="904"/>
                  </a:cubicBezTo>
                  <a:cubicBezTo>
                    <a:pt x="866" y="904"/>
                    <a:pt x="810" y="893"/>
                    <a:pt x="767" y="88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5" name="Freeform 9">
              <a:extLst>
                <a:ext uri="{FF2B5EF4-FFF2-40B4-BE49-F238E27FC236}">
                  <a16:creationId xmlns:a16="http://schemas.microsoft.com/office/drawing/2014/main" id="{89B6A457-1DC0-42C6-9777-B0AC2C041C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4" y="1688"/>
              <a:ext cx="362" cy="357"/>
            </a:xfrm>
            <a:custGeom>
              <a:avLst/>
              <a:gdLst>
                <a:gd name="T0" fmla="*/ 127 w 206"/>
                <a:gd name="T1" fmla="*/ 202 h 202"/>
                <a:gd name="T2" fmla="*/ 200 w 206"/>
                <a:gd name="T3" fmla="*/ 36 h 202"/>
                <a:gd name="T4" fmla="*/ 203 w 206"/>
                <a:gd name="T5" fmla="*/ 15 h 202"/>
                <a:gd name="T6" fmla="*/ 185 w 206"/>
                <a:gd name="T7" fmla="*/ 3 h 202"/>
                <a:gd name="T8" fmla="*/ 0 w 206"/>
                <a:gd name="T9" fmla="*/ 55 h 202"/>
                <a:gd name="T10" fmla="*/ 127 w 206"/>
                <a:gd name="T11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6" h="202">
                  <a:moveTo>
                    <a:pt x="127" y="202"/>
                  </a:moveTo>
                  <a:cubicBezTo>
                    <a:pt x="124" y="146"/>
                    <a:pt x="164" y="82"/>
                    <a:pt x="200" y="36"/>
                  </a:cubicBezTo>
                  <a:cubicBezTo>
                    <a:pt x="205" y="30"/>
                    <a:pt x="206" y="22"/>
                    <a:pt x="203" y="15"/>
                  </a:cubicBezTo>
                  <a:cubicBezTo>
                    <a:pt x="200" y="8"/>
                    <a:pt x="193" y="3"/>
                    <a:pt x="185" y="3"/>
                  </a:cubicBezTo>
                  <a:cubicBezTo>
                    <a:pt x="99" y="0"/>
                    <a:pt x="23" y="41"/>
                    <a:pt x="0" y="55"/>
                  </a:cubicBezTo>
                  <a:cubicBezTo>
                    <a:pt x="34" y="111"/>
                    <a:pt x="78" y="161"/>
                    <a:pt x="127" y="202"/>
                  </a:cubicBezTo>
                  <a:close/>
                </a:path>
              </a:pathLst>
            </a:custGeom>
            <a:solidFill>
              <a:srgbClr val="3547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6" name="Freeform 10">
              <a:extLst>
                <a:ext uri="{FF2B5EF4-FFF2-40B4-BE49-F238E27FC236}">
                  <a16:creationId xmlns:a16="http://schemas.microsoft.com/office/drawing/2014/main" id="{2589B146-051A-46D9-BE0C-94FB6765DA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3" y="1053"/>
              <a:ext cx="2523" cy="1629"/>
            </a:xfrm>
            <a:custGeom>
              <a:avLst/>
              <a:gdLst>
                <a:gd name="T0" fmla="*/ 635 w 1436"/>
                <a:gd name="T1" fmla="*/ 617 h 923"/>
                <a:gd name="T2" fmla="*/ 603 w 1436"/>
                <a:gd name="T3" fmla="*/ 595 h 923"/>
                <a:gd name="T4" fmla="*/ 603 w 1436"/>
                <a:gd name="T5" fmla="*/ 594 h 923"/>
                <a:gd name="T6" fmla="*/ 445 w 1436"/>
                <a:gd name="T7" fmla="*/ 418 h 923"/>
                <a:gd name="T8" fmla="*/ 445 w 1436"/>
                <a:gd name="T9" fmla="*/ 418 h 923"/>
                <a:gd name="T10" fmla="*/ 444 w 1436"/>
                <a:gd name="T11" fmla="*/ 417 h 923"/>
                <a:gd name="T12" fmla="*/ 429 w 1436"/>
                <a:gd name="T13" fmla="*/ 391 h 923"/>
                <a:gd name="T14" fmla="*/ 51 w 1436"/>
                <a:gd name="T15" fmla="*/ 0 h 923"/>
                <a:gd name="T16" fmla="*/ 8 w 1436"/>
                <a:gd name="T17" fmla="*/ 6 h 923"/>
                <a:gd name="T18" fmla="*/ 0 w 1436"/>
                <a:gd name="T19" fmla="*/ 9 h 923"/>
                <a:gd name="T20" fmla="*/ 231 w 1436"/>
                <a:gd name="T21" fmla="*/ 264 h 923"/>
                <a:gd name="T22" fmla="*/ 216 w 1436"/>
                <a:gd name="T23" fmla="*/ 302 h 923"/>
                <a:gd name="T24" fmla="*/ 175 w 1436"/>
                <a:gd name="T25" fmla="*/ 304 h 923"/>
                <a:gd name="T26" fmla="*/ 136 w 1436"/>
                <a:gd name="T27" fmla="*/ 305 h 923"/>
                <a:gd name="T28" fmla="*/ 121 w 1436"/>
                <a:gd name="T29" fmla="*/ 340 h 923"/>
                <a:gd name="T30" fmla="*/ 339 w 1436"/>
                <a:gd name="T31" fmla="*/ 740 h 923"/>
                <a:gd name="T32" fmla="*/ 546 w 1436"/>
                <a:gd name="T33" fmla="*/ 761 h 923"/>
                <a:gd name="T34" fmla="*/ 569 w 1436"/>
                <a:gd name="T35" fmla="*/ 751 h 923"/>
                <a:gd name="T36" fmla="*/ 749 w 1436"/>
                <a:gd name="T37" fmla="*/ 752 h 923"/>
                <a:gd name="T38" fmla="*/ 865 w 1436"/>
                <a:gd name="T39" fmla="*/ 806 h 923"/>
                <a:gd name="T40" fmla="*/ 882 w 1436"/>
                <a:gd name="T41" fmla="*/ 839 h 923"/>
                <a:gd name="T42" fmla="*/ 855 w 1436"/>
                <a:gd name="T43" fmla="*/ 863 h 923"/>
                <a:gd name="T44" fmla="*/ 687 w 1436"/>
                <a:gd name="T45" fmla="*/ 876 h 923"/>
                <a:gd name="T46" fmla="*/ 681 w 1436"/>
                <a:gd name="T47" fmla="*/ 881 h 923"/>
                <a:gd name="T48" fmla="*/ 685 w 1436"/>
                <a:gd name="T49" fmla="*/ 888 h 923"/>
                <a:gd name="T50" fmla="*/ 967 w 1436"/>
                <a:gd name="T51" fmla="*/ 894 h 923"/>
                <a:gd name="T52" fmla="*/ 1219 w 1436"/>
                <a:gd name="T53" fmla="*/ 727 h 923"/>
                <a:gd name="T54" fmla="*/ 1274 w 1436"/>
                <a:gd name="T55" fmla="*/ 703 h 923"/>
                <a:gd name="T56" fmla="*/ 1436 w 1436"/>
                <a:gd name="T57" fmla="*/ 628 h 923"/>
                <a:gd name="T58" fmla="*/ 1010 w 1436"/>
                <a:gd name="T59" fmla="*/ 722 h 923"/>
                <a:gd name="T60" fmla="*/ 635 w 1436"/>
                <a:gd name="T61" fmla="*/ 617 h 923"/>
                <a:gd name="T62" fmla="*/ 185 w 1436"/>
                <a:gd name="T63" fmla="*/ 133 h 923"/>
                <a:gd name="T64" fmla="*/ 186 w 1436"/>
                <a:gd name="T65" fmla="*/ 111 h 923"/>
                <a:gd name="T66" fmla="*/ 205 w 1436"/>
                <a:gd name="T67" fmla="*/ 100 h 923"/>
                <a:gd name="T68" fmla="*/ 218 w 1436"/>
                <a:gd name="T69" fmla="*/ 104 h 923"/>
                <a:gd name="T70" fmla="*/ 290 w 1436"/>
                <a:gd name="T71" fmla="*/ 190 h 923"/>
                <a:gd name="T72" fmla="*/ 288 w 1436"/>
                <a:gd name="T73" fmla="*/ 211 h 923"/>
                <a:gd name="T74" fmla="*/ 269 w 1436"/>
                <a:gd name="T75" fmla="*/ 221 h 923"/>
                <a:gd name="T76" fmla="*/ 256 w 1436"/>
                <a:gd name="T77" fmla="*/ 217 h 923"/>
                <a:gd name="T78" fmla="*/ 185 w 1436"/>
                <a:gd name="T79" fmla="*/ 133 h 923"/>
                <a:gd name="T80" fmla="*/ 401 w 1436"/>
                <a:gd name="T81" fmla="*/ 539 h 923"/>
                <a:gd name="T82" fmla="*/ 360 w 1436"/>
                <a:gd name="T83" fmla="*/ 562 h 923"/>
                <a:gd name="T84" fmla="*/ 349 w 1436"/>
                <a:gd name="T85" fmla="*/ 563 h 923"/>
                <a:gd name="T86" fmla="*/ 153 w 1436"/>
                <a:gd name="T87" fmla="*/ 454 h 923"/>
                <a:gd name="T88" fmla="*/ 154 w 1436"/>
                <a:gd name="T89" fmla="*/ 440 h 923"/>
                <a:gd name="T90" fmla="*/ 168 w 1436"/>
                <a:gd name="T91" fmla="*/ 441 h 923"/>
                <a:gd name="T92" fmla="*/ 359 w 1436"/>
                <a:gd name="T93" fmla="*/ 542 h 923"/>
                <a:gd name="T94" fmla="*/ 385 w 1436"/>
                <a:gd name="T95" fmla="*/ 528 h 923"/>
                <a:gd name="T96" fmla="*/ 389 w 1436"/>
                <a:gd name="T97" fmla="*/ 499 h 923"/>
                <a:gd name="T98" fmla="*/ 234 w 1436"/>
                <a:gd name="T99" fmla="*/ 337 h 923"/>
                <a:gd name="T100" fmla="*/ 228 w 1436"/>
                <a:gd name="T101" fmla="*/ 324 h 923"/>
                <a:gd name="T102" fmla="*/ 241 w 1436"/>
                <a:gd name="T103" fmla="*/ 318 h 923"/>
                <a:gd name="T104" fmla="*/ 408 w 1436"/>
                <a:gd name="T105" fmla="*/ 493 h 923"/>
                <a:gd name="T106" fmla="*/ 401 w 1436"/>
                <a:gd name="T107" fmla="*/ 539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36" h="923">
                  <a:moveTo>
                    <a:pt x="635" y="617"/>
                  </a:moveTo>
                  <a:cubicBezTo>
                    <a:pt x="625" y="610"/>
                    <a:pt x="614" y="602"/>
                    <a:pt x="603" y="595"/>
                  </a:cubicBezTo>
                  <a:cubicBezTo>
                    <a:pt x="603" y="594"/>
                    <a:pt x="603" y="594"/>
                    <a:pt x="603" y="594"/>
                  </a:cubicBezTo>
                  <a:cubicBezTo>
                    <a:pt x="540" y="547"/>
                    <a:pt x="486" y="487"/>
                    <a:pt x="445" y="418"/>
                  </a:cubicBezTo>
                  <a:cubicBezTo>
                    <a:pt x="445" y="418"/>
                    <a:pt x="445" y="418"/>
                    <a:pt x="445" y="418"/>
                  </a:cubicBezTo>
                  <a:cubicBezTo>
                    <a:pt x="444" y="418"/>
                    <a:pt x="444" y="417"/>
                    <a:pt x="444" y="417"/>
                  </a:cubicBezTo>
                  <a:cubicBezTo>
                    <a:pt x="439" y="408"/>
                    <a:pt x="434" y="399"/>
                    <a:pt x="429" y="391"/>
                  </a:cubicBezTo>
                  <a:cubicBezTo>
                    <a:pt x="361" y="264"/>
                    <a:pt x="219" y="0"/>
                    <a:pt x="51" y="0"/>
                  </a:cubicBezTo>
                  <a:cubicBezTo>
                    <a:pt x="36" y="0"/>
                    <a:pt x="22" y="2"/>
                    <a:pt x="8" y="6"/>
                  </a:cubicBezTo>
                  <a:cubicBezTo>
                    <a:pt x="5" y="7"/>
                    <a:pt x="2" y="8"/>
                    <a:pt x="0" y="9"/>
                  </a:cubicBezTo>
                  <a:cubicBezTo>
                    <a:pt x="47" y="29"/>
                    <a:pt x="197" y="103"/>
                    <a:pt x="231" y="264"/>
                  </a:cubicBezTo>
                  <a:cubicBezTo>
                    <a:pt x="234" y="278"/>
                    <a:pt x="228" y="293"/>
                    <a:pt x="216" y="302"/>
                  </a:cubicBezTo>
                  <a:cubicBezTo>
                    <a:pt x="204" y="310"/>
                    <a:pt x="188" y="311"/>
                    <a:pt x="175" y="304"/>
                  </a:cubicBezTo>
                  <a:cubicBezTo>
                    <a:pt x="163" y="297"/>
                    <a:pt x="148" y="297"/>
                    <a:pt x="136" y="305"/>
                  </a:cubicBezTo>
                  <a:cubicBezTo>
                    <a:pt x="125" y="313"/>
                    <a:pt x="119" y="326"/>
                    <a:pt x="121" y="340"/>
                  </a:cubicBezTo>
                  <a:cubicBezTo>
                    <a:pt x="134" y="439"/>
                    <a:pt x="179" y="623"/>
                    <a:pt x="339" y="740"/>
                  </a:cubicBezTo>
                  <a:cubicBezTo>
                    <a:pt x="399" y="783"/>
                    <a:pt x="478" y="791"/>
                    <a:pt x="546" y="761"/>
                  </a:cubicBezTo>
                  <a:cubicBezTo>
                    <a:pt x="569" y="751"/>
                    <a:pt x="569" y="751"/>
                    <a:pt x="569" y="751"/>
                  </a:cubicBezTo>
                  <a:cubicBezTo>
                    <a:pt x="626" y="726"/>
                    <a:pt x="692" y="726"/>
                    <a:pt x="749" y="752"/>
                  </a:cubicBezTo>
                  <a:cubicBezTo>
                    <a:pt x="865" y="806"/>
                    <a:pt x="865" y="806"/>
                    <a:pt x="865" y="806"/>
                  </a:cubicBezTo>
                  <a:cubicBezTo>
                    <a:pt x="878" y="812"/>
                    <a:pt x="885" y="825"/>
                    <a:pt x="882" y="839"/>
                  </a:cubicBezTo>
                  <a:cubicBezTo>
                    <a:pt x="880" y="852"/>
                    <a:pt x="869" y="862"/>
                    <a:pt x="855" y="863"/>
                  </a:cubicBezTo>
                  <a:cubicBezTo>
                    <a:pt x="687" y="876"/>
                    <a:pt x="687" y="876"/>
                    <a:pt x="687" y="876"/>
                  </a:cubicBezTo>
                  <a:cubicBezTo>
                    <a:pt x="682" y="876"/>
                    <a:pt x="681" y="880"/>
                    <a:pt x="681" y="881"/>
                  </a:cubicBezTo>
                  <a:cubicBezTo>
                    <a:pt x="681" y="883"/>
                    <a:pt x="681" y="886"/>
                    <a:pt x="685" y="888"/>
                  </a:cubicBezTo>
                  <a:cubicBezTo>
                    <a:pt x="753" y="907"/>
                    <a:pt x="856" y="923"/>
                    <a:pt x="967" y="894"/>
                  </a:cubicBezTo>
                  <a:cubicBezTo>
                    <a:pt x="1079" y="845"/>
                    <a:pt x="1170" y="780"/>
                    <a:pt x="1219" y="727"/>
                  </a:cubicBezTo>
                  <a:cubicBezTo>
                    <a:pt x="1233" y="712"/>
                    <a:pt x="1253" y="703"/>
                    <a:pt x="1274" y="703"/>
                  </a:cubicBezTo>
                  <a:cubicBezTo>
                    <a:pt x="1315" y="702"/>
                    <a:pt x="1389" y="691"/>
                    <a:pt x="1436" y="628"/>
                  </a:cubicBezTo>
                  <a:cubicBezTo>
                    <a:pt x="1369" y="658"/>
                    <a:pt x="1201" y="722"/>
                    <a:pt x="1010" y="722"/>
                  </a:cubicBezTo>
                  <a:cubicBezTo>
                    <a:pt x="868" y="722"/>
                    <a:pt x="742" y="687"/>
                    <a:pt x="635" y="617"/>
                  </a:cubicBezTo>
                  <a:close/>
                  <a:moveTo>
                    <a:pt x="185" y="133"/>
                  </a:moveTo>
                  <a:cubicBezTo>
                    <a:pt x="181" y="126"/>
                    <a:pt x="182" y="117"/>
                    <a:pt x="186" y="111"/>
                  </a:cubicBezTo>
                  <a:cubicBezTo>
                    <a:pt x="190" y="104"/>
                    <a:pt x="197" y="100"/>
                    <a:pt x="205" y="100"/>
                  </a:cubicBezTo>
                  <a:cubicBezTo>
                    <a:pt x="209" y="100"/>
                    <a:pt x="214" y="102"/>
                    <a:pt x="218" y="104"/>
                  </a:cubicBezTo>
                  <a:cubicBezTo>
                    <a:pt x="241" y="120"/>
                    <a:pt x="272" y="148"/>
                    <a:pt x="290" y="190"/>
                  </a:cubicBezTo>
                  <a:cubicBezTo>
                    <a:pt x="293" y="197"/>
                    <a:pt x="293" y="205"/>
                    <a:pt x="288" y="211"/>
                  </a:cubicBezTo>
                  <a:cubicBezTo>
                    <a:pt x="284" y="217"/>
                    <a:pt x="277" y="221"/>
                    <a:pt x="269" y="221"/>
                  </a:cubicBezTo>
                  <a:cubicBezTo>
                    <a:pt x="265" y="221"/>
                    <a:pt x="260" y="220"/>
                    <a:pt x="256" y="217"/>
                  </a:cubicBezTo>
                  <a:cubicBezTo>
                    <a:pt x="234" y="201"/>
                    <a:pt x="204" y="173"/>
                    <a:pt x="185" y="133"/>
                  </a:cubicBezTo>
                  <a:close/>
                  <a:moveTo>
                    <a:pt x="401" y="539"/>
                  </a:moveTo>
                  <a:cubicBezTo>
                    <a:pt x="392" y="553"/>
                    <a:pt x="377" y="561"/>
                    <a:pt x="360" y="562"/>
                  </a:cubicBezTo>
                  <a:cubicBezTo>
                    <a:pt x="356" y="563"/>
                    <a:pt x="352" y="563"/>
                    <a:pt x="349" y="563"/>
                  </a:cubicBezTo>
                  <a:cubicBezTo>
                    <a:pt x="296" y="563"/>
                    <a:pt x="224" y="542"/>
                    <a:pt x="153" y="454"/>
                  </a:cubicBezTo>
                  <a:cubicBezTo>
                    <a:pt x="149" y="449"/>
                    <a:pt x="150" y="443"/>
                    <a:pt x="154" y="440"/>
                  </a:cubicBezTo>
                  <a:cubicBezTo>
                    <a:pt x="158" y="436"/>
                    <a:pt x="165" y="437"/>
                    <a:pt x="168" y="441"/>
                  </a:cubicBezTo>
                  <a:cubicBezTo>
                    <a:pt x="239" y="530"/>
                    <a:pt x="311" y="545"/>
                    <a:pt x="359" y="542"/>
                  </a:cubicBezTo>
                  <a:cubicBezTo>
                    <a:pt x="369" y="542"/>
                    <a:pt x="379" y="537"/>
                    <a:pt x="385" y="528"/>
                  </a:cubicBezTo>
                  <a:cubicBezTo>
                    <a:pt x="390" y="519"/>
                    <a:pt x="392" y="509"/>
                    <a:pt x="389" y="499"/>
                  </a:cubicBezTo>
                  <a:cubicBezTo>
                    <a:pt x="352" y="384"/>
                    <a:pt x="235" y="337"/>
                    <a:pt x="234" y="337"/>
                  </a:cubicBezTo>
                  <a:cubicBezTo>
                    <a:pt x="229" y="335"/>
                    <a:pt x="226" y="329"/>
                    <a:pt x="228" y="324"/>
                  </a:cubicBezTo>
                  <a:cubicBezTo>
                    <a:pt x="230" y="319"/>
                    <a:pt x="236" y="316"/>
                    <a:pt x="241" y="318"/>
                  </a:cubicBezTo>
                  <a:cubicBezTo>
                    <a:pt x="246" y="320"/>
                    <a:pt x="368" y="368"/>
                    <a:pt x="408" y="493"/>
                  </a:cubicBezTo>
                  <a:cubicBezTo>
                    <a:pt x="413" y="509"/>
                    <a:pt x="410" y="525"/>
                    <a:pt x="401" y="539"/>
                  </a:cubicBezTo>
                  <a:close/>
                </a:path>
              </a:pathLst>
            </a:custGeom>
            <a:solidFill>
              <a:srgbClr val="3547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030E47C9-D3C0-4A6A-A7A8-B20DF7FD873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5" y="956"/>
              <a:ext cx="2730" cy="2089"/>
            </a:xfrm>
            <a:custGeom>
              <a:avLst/>
              <a:gdLst>
                <a:gd name="T0" fmla="*/ 101 w 1554"/>
                <a:gd name="T1" fmla="*/ 51 h 1184"/>
                <a:gd name="T2" fmla="*/ 75 w 1554"/>
                <a:gd name="T3" fmla="*/ 80 h 1184"/>
                <a:gd name="T4" fmla="*/ 350 w 1554"/>
                <a:gd name="T5" fmla="*/ 916 h 1184"/>
                <a:gd name="T6" fmla="*/ 1322 w 1554"/>
                <a:gd name="T7" fmla="*/ 789 h 1184"/>
                <a:gd name="T8" fmla="*/ 1370 w 1554"/>
                <a:gd name="T9" fmla="*/ 768 h 1184"/>
                <a:gd name="T10" fmla="*/ 1551 w 1554"/>
                <a:gd name="T11" fmla="*/ 673 h 1184"/>
                <a:gd name="T12" fmla="*/ 1545 w 1554"/>
                <a:gd name="T13" fmla="*/ 666 h 1184"/>
                <a:gd name="T14" fmla="*/ 737 w 1554"/>
                <a:gd name="T15" fmla="*/ 664 h 1184"/>
                <a:gd name="T16" fmla="*/ 534 w 1554"/>
                <a:gd name="T17" fmla="*/ 441 h 1184"/>
                <a:gd name="T18" fmla="*/ 101 w 1554"/>
                <a:gd name="T19" fmla="*/ 51 h 1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54" h="1184">
                  <a:moveTo>
                    <a:pt x="101" y="51"/>
                  </a:moveTo>
                  <a:cubicBezTo>
                    <a:pt x="88" y="55"/>
                    <a:pt x="77" y="66"/>
                    <a:pt x="75" y="80"/>
                  </a:cubicBezTo>
                  <a:cubicBezTo>
                    <a:pt x="57" y="186"/>
                    <a:pt x="0" y="666"/>
                    <a:pt x="350" y="916"/>
                  </a:cubicBezTo>
                  <a:cubicBezTo>
                    <a:pt x="724" y="1184"/>
                    <a:pt x="1190" y="934"/>
                    <a:pt x="1322" y="789"/>
                  </a:cubicBezTo>
                  <a:cubicBezTo>
                    <a:pt x="1334" y="776"/>
                    <a:pt x="1352" y="768"/>
                    <a:pt x="1370" y="768"/>
                  </a:cubicBezTo>
                  <a:cubicBezTo>
                    <a:pt x="1415" y="767"/>
                    <a:pt x="1503" y="754"/>
                    <a:pt x="1551" y="673"/>
                  </a:cubicBezTo>
                  <a:cubicBezTo>
                    <a:pt x="1554" y="669"/>
                    <a:pt x="1549" y="664"/>
                    <a:pt x="1545" y="666"/>
                  </a:cubicBezTo>
                  <a:cubicBezTo>
                    <a:pt x="1469" y="702"/>
                    <a:pt x="1061" y="875"/>
                    <a:pt x="737" y="664"/>
                  </a:cubicBezTo>
                  <a:cubicBezTo>
                    <a:pt x="651" y="608"/>
                    <a:pt x="582" y="531"/>
                    <a:pt x="534" y="441"/>
                  </a:cubicBezTo>
                  <a:cubicBezTo>
                    <a:pt x="452" y="289"/>
                    <a:pt x="295" y="0"/>
                    <a:pt x="101" y="51"/>
                  </a:cubicBezTo>
                  <a:close/>
                </a:path>
              </a:pathLst>
            </a:custGeom>
            <a:noFill/>
            <a:ln w="55563" cap="rnd">
              <a:solidFill>
                <a:srgbClr val="082A4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7ACD6331-6809-4E60-A628-D08EDA089A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9" y="1669"/>
              <a:ext cx="418" cy="418"/>
            </a:xfrm>
            <a:custGeom>
              <a:avLst/>
              <a:gdLst>
                <a:gd name="T0" fmla="*/ 0 w 238"/>
                <a:gd name="T1" fmla="*/ 63 h 237"/>
                <a:gd name="T2" fmla="*/ 199 w 238"/>
                <a:gd name="T3" fmla="*/ 4 h 237"/>
                <a:gd name="T4" fmla="*/ 222 w 238"/>
                <a:gd name="T5" fmla="*/ 53 h 237"/>
                <a:gd name="T6" fmla="*/ 156 w 238"/>
                <a:gd name="T7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8" h="237">
                  <a:moveTo>
                    <a:pt x="0" y="63"/>
                  </a:moveTo>
                  <a:cubicBezTo>
                    <a:pt x="0" y="63"/>
                    <a:pt x="90" y="0"/>
                    <a:pt x="199" y="4"/>
                  </a:cubicBezTo>
                  <a:cubicBezTo>
                    <a:pt x="224" y="5"/>
                    <a:pt x="238" y="34"/>
                    <a:pt x="222" y="53"/>
                  </a:cubicBezTo>
                  <a:cubicBezTo>
                    <a:pt x="185" y="100"/>
                    <a:pt x="135" y="178"/>
                    <a:pt x="156" y="237"/>
                  </a:cubicBezTo>
                </a:path>
              </a:pathLst>
            </a:custGeom>
            <a:noFill/>
            <a:ln w="55563" cap="rnd">
              <a:solidFill>
                <a:srgbClr val="082A4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E3B1C869-9448-41F4-B4CD-AA3D42E58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3" y="1078"/>
              <a:ext cx="1736" cy="1623"/>
            </a:xfrm>
            <a:custGeom>
              <a:avLst/>
              <a:gdLst>
                <a:gd name="T0" fmla="*/ 0 w 988"/>
                <a:gd name="T1" fmla="*/ 0 h 920"/>
                <a:gd name="T2" fmla="*/ 238 w 988"/>
                <a:gd name="T3" fmla="*/ 252 h 920"/>
                <a:gd name="T4" fmla="*/ 197 w 988"/>
                <a:gd name="T5" fmla="*/ 281 h 920"/>
                <a:gd name="T6" fmla="*/ 197 w 988"/>
                <a:gd name="T7" fmla="*/ 281 h 920"/>
                <a:gd name="T8" fmla="*/ 128 w 988"/>
                <a:gd name="T9" fmla="*/ 328 h 920"/>
                <a:gd name="T10" fmla="*/ 351 w 988"/>
                <a:gd name="T11" fmla="*/ 734 h 920"/>
                <a:gd name="T12" fmla="*/ 567 w 988"/>
                <a:gd name="T13" fmla="*/ 756 h 920"/>
                <a:gd name="T14" fmla="*/ 590 w 988"/>
                <a:gd name="T15" fmla="*/ 746 h 920"/>
                <a:gd name="T16" fmla="*/ 762 w 988"/>
                <a:gd name="T17" fmla="*/ 748 h 920"/>
                <a:gd name="T18" fmla="*/ 878 w 988"/>
                <a:gd name="T19" fmla="*/ 801 h 920"/>
                <a:gd name="T20" fmla="*/ 871 w 988"/>
                <a:gd name="T21" fmla="*/ 839 h 920"/>
                <a:gd name="T22" fmla="*/ 703 w 988"/>
                <a:gd name="T23" fmla="*/ 852 h 920"/>
                <a:gd name="T24" fmla="*/ 700 w 988"/>
                <a:gd name="T25" fmla="*/ 883 h 920"/>
                <a:gd name="T26" fmla="*/ 988 w 988"/>
                <a:gd name="T27" fmla="*/ 889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88" h="920">
                  <a:moveTo>
                    <a:pt x="0" y="0"/>
                  </a:moveTo>
                  <a:cubicBezTo>
                    <a:pt x="0" y="0"/>
                    <a:pt x="199" y="66"/>
                    <a:pt x="238" y="252"/>
                  </a:cubicBezTo>
                  <a:cubicBezTo>
                    <a:pt x="243" y="275"/>
                    <a:pt x="217" y="293"/>
                    <a:pt x="197" y="281"/>
                  </a:cubicBezTo>
                  <a:cubicBezTo>
                    <a:pt x="197" y="281"/>
                    <a:pt x="197" y="281"/>
                    <a:pt x="197" y="281"/>
                  </a:cubicBezTo>
                  <a:cubicBezTo>
                    <a:pt x="163" y="262"/>
                    <a:pt x="123" y="290"/>
                    <a:pt x="128" y="328"/>
                  </a:cubicBezTo>
                  <a:cubicBezTo>
                    <a:pt x="142" y="435"/>
                    <a:pt x="190" y="617"/>
                    <a:pt x="351" y="734"/>
                  </a:cubicBezTo>
                  <a:cubicBezTo>
                    <a:pt x="413" y="779"/>
                    <a:pt x="496" y="787"/>
                    <a:pt x="567" y="756"/>
                  </a:cubicBezTo>
                  <a:cubicBezTo>
                    <a:pt x="590" y="746"/>
                    <a:pt x="590" y="746"/>
                    <a:pt x="590" y="746"/>
                  </a:cubicBezTo>
                  <a:cubicBezTo>
                    <a:pt x="645" y="722"/>
                    <a:pt x="707" y="722"/>
                    <a:pt x="762" y="748"/>
                  </a:cubicBezTo>
                  <a:cubicBezTo>
                    <a:pt x="878" y="801"/>
                    <a:pt x="878" y="801"/>
                    <a:pt x="878" y="801"/>
                  </a:cubicBezTo>
                  <a:cubicBezTo>
                    <a:pt x="897" y="810"/>
                    <a:pt x="892" y="838"/>
                    <a:pt x="871" y="839"/>
                  </a:cubicBezTo>
                  <a:cubicBezTo>
                    <a:pt x="703" y="852"/>
                    <a:pt x="703" y="852"/>
                    <a:pt x="703" y="852"/>
                  </a:cubicBezTo>
                  <a:cubicBezTo>
                    <a:pt x="685" y="853"/>
                    <a:pt x="683" y="878"/>
                    <a:pt x="700" y="883"/>
                  </a:cubicBezTo>
                  <a:cubicBezTo>
                    <a:pt x="767" y="902"/>
                    <a:pt x="874" y="920"/>
                    <a:pt x="988" y="889"/>
                  </a:cubicBezTo>
                </a:path>
              </a:pathLst>
            </a:custGeom>
            <a:noFill/>
            <a:ln w="55563" cap="rnd">
              <a:solidFill>
                <a:srgbClr val="082A4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71B6D6BB-189D-479A-857D-9A6AC59639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" y="1665"/>
              <a:ext cx="413" cy="360"/>
            </a:xfrm>
            <a:custGeom>
              <a:avLst/>
              <a:gdLst>
                <a:gd name="T0" fmla="*/ 208 w 235"/>
                <a:gd name="T1" fmla="*/ 6 h 204"/>
                <a:gd name="T2" fmla="*/ 11 w 235"/>
                <a:gd name="T3" fmla="*/ 132 h 204"/>
                <a:gd name="T4" fmla="*/ 39 w 235"/>
                <a:gd name="T5" fmla="*/ 189 h 204"/>
                <a:gd name="T6" fmla="*/ 235 w 235"/>
                <a:gd name="T7" fmla="*/ 138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5" h="204">
                  <a:moveTo>
                    <a:pt x="208" y="6"/>
                  </a:moveTo>
                  <a:cubicBezTo>
                    <a:pt x="208" y="6"/>
                    <a:pt x="71" y="0"/>
                    <a:pt x="11" y="132"/>
                  </a:cubicBezTo>
                  <a:cubicBezTo>
                    <a:pt x="0" y="156"/>
                    <a:pt x="14" y="183"/>
                    <a:pt x="39" y="189"/>
                  </a:cubicBezTo>
                  <a:cubicBezTo>
                    <a:pt x="89" y="200"/>
                    <a:pt x="172" y="204"/>
                    <a:pt x="235" y="138"/>
                  </a:cubicBezTo>
                </a:path>
              </a:pathLst>
            </a:custGeom>
            <a:noFill/>
            <a:ln w="55563" cap="rnd">
              <a:solidFill>
                <a:srgbClr val="082A4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1" name="Freeform 15">
              <a:extLst>
                <a:ext uri="{FF2B5EF4-FFF2-40B4-BE49-F238E27FC236}">
                  <a16:creationId xmlns:a16="http://schemas.microsoft.com/office/drawing/2014/main" id="{AE495CD7-C63A-48B7-85E8-FA1CB7DAD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4" y="1238"/>
              <a:ext cx="172" cy="196"/>
            </a:xfrm>
            <a:custGeom>
              <a:avLst/>
              <a:gdLst>
                <a:gd name="T0" fmla="*/ 24 w 98"/>
                <a:gd name="T1" fmla="*/ 8 h 111"/>
                <a:gd name="T2" fmla="*/ 93 w 98"/>
                <a:gd name="T3" fmla="*/ 89 h 111"/>
                <a:gd name="T4" fmla="*/ 74 w 98"/>
                <a:gd name="T5" fmla="*/ 104 h 111"/>
                <a:gd name="T6" fmla="*/ 6 w 98"/>
                <a:gd name="T7" fmla="*/ 23 h 111"/>
                <a:gd name="T8" fmla="*/ 24 w 98"/>
                <a:gd name="T9" fmla="*/ 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11">
                  <a:moveTo>
                    <a:pt x="24" y="8"/>
                  </a:moveTo>
                  <a:cubicBezTo>
                    <a:pt x="46" y="23"/>
                    <a:pt x="76" y="49"/>
                    <a:pt x="93" y="89"/>
                  </a:cubicBezTo>
                  <a:cubicBezTo>
                    <a:pt x="98" y="100"/>
                    <a:pt x="84" y="111"/>
                    <a:pt x="74" y="104"/>
                  </a:cubicBezTo>
                  <a:cubicBezTo>
                    <a:pt x="53" y="88"/>
                    <a:pt x="24" y="62"/>
                    <a:pt x="6" y="23"/>
                  </a:cubicBezTo>
                  <a:cubicBezTo>
                    <a:pt x="0" y="12"/>
                    <a:pt x="13" y="0"/>
                    <a:pt x="24" y="8"/>
                  </a:cubicBezTo>
                  <a:close/>
                </a:path>
              </a:pathLst>
            </a:custGeom>
            <a:noFill/>
            <a:ln w="55563" cap="rnd">
              <a:solidFill>
                <a:srgbClr val="082A4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C5935FBE-EAF4-4450-B6FF-5B31BA976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4" y="1630"/>
              <a:ext cx="434" cy="402"/>
            </a:xfrm>
            <a:custGeom>
              <a:avLst/>
              <a:gdLst>
                <a:gd name="T0" fmla="*/ 77 w 247"/>
                <a:gd name="T1" fmla="*/ 0 h 228"/>
                <a:gd name="T2" fmla="*/ 238 w 247"/>
                <a:gd name="T3" fmla="*/ 169 h 228"/>
                <a:gd name="T4" fmla="*/ 199 w 247"/>
                <a:gd name="T5" fmla="*/ 225 h 228"/>
                <a:gd name="T6" fmla="*/ 0 w 247"/>
                <a:gd name="T7" fmla="*/ 12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7" h="228">
                  <a:moveTo>
                    <a:pt x="77" y="0"/>
                  </a:moveTo>
                  <a:cubicBezTo>
                    <a:pt x="77" y="0"/>
                    <a:pt x="199" y="47"/>
                    <a:pt x="238" y="169"/>
                  </a:cubicBezTo>
                  <a:cubicBezTo>
                    <a:pt x="247" y="196"/>
                    <a:pt x="227" y="224"/>
                    <a:pt x="199" y="225"/>
                  </a:cubicBezTo>
                  <a:cubicBezTo>
                    <a:pt x="151" y="228"/>
                    <a:pt x="75" y="214"/>
                    <a:pt x="0" y="120"/>
                  </a:cubicBezTo>
                </a:path>
              </a:pathLst>
            </a:custGeom>
            <a:noFill/>
            <a:ln w="55563" cap="rnd">
              <a:solidFill>
                <a:srgbClr val="082A4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00599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733285BC-D17C-4112-BA52-A79817176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5309" y="3915544"/>
            <a:ext cx="3305759" cy="587817"/>
          </a:xfrm>
          <a:noFill/>
        </p:spPr>
        <p:txBody>
          <a:bodyPr>
            <a:noAutofit/>
          </a:bodyPr>
          <a:lstStyle/>
          <a:p>
            <a:pPr algn="dist"/>
            <a:r>
              <a:rPr lang="en-US" altLang="ko-KR" sz="3600" b="1" dirty="0"/>
              <a:t>THANK YOU</a:t>
            </a:r>
            <a:br>
              <a:rPr lang="en-US" altLang="ko-KR" sz="3600" b="1" dirty="0"/>
            </a:br>
            <a:r>
              <a:rPr lang="en-US" altLang="ko-KR" sz="3600" b="1" dirty="0"/>
              <a:t/>
            </a:r>
            <a:br>
              <a:rPr lang="en-US" altLang="ko-KR" sz="3600" b="1" dirty="0"/>
            </a:br>
            <a:endParaRPr lang="en-US" altLang="ko-KR" sz="1100" b="1" dirty="0">
              <a:solidFill>
                <a:schemeClr val="bg1">
                  <a:alpha val="23000"/>
                </a:scheme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119311-42FA-4E52-87A0-103C2817F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56764" y="6632332"/>
            <a:ext cx="2736773" cy="153888"/>
          </a:xfrm>
        </p:spPr>
        <p:txBody>
          <a:bodyPr/>
          <a:lstStyle/>
          <a:p>
            <a:fld id="{C414C7DD-E84C-4306-981D-8AD34836450E}" type="slidenum">
              <a:rPr lang="en-US" altLang="ko-KR" sz="1000" smtClean="0">
                <a:solidFill>
                  <a:schemeClr val="bg1">
                    <a:alpha val="50000"/>
                  </a:schemeClr>
                </a:solidFill>
              </a:rPr>
              <a:pPr/>
              <a:t>13</a:t>
            </a:fld>
            <a:endParaRPr lang="en-US" sz="1000" dirty="0">
              <a:solidFill>
                <a:schemeClr val="bg1">
                  <a:alpha val="50000"/>
                </a:schemeClr>
              </a:solidFill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7F5C9AC-65FF-4037-B1F6-E4D37212EE4C}"/>
              </a:ext>
            </a:extLst>
          </p:cNvPr>
          <p:cNvCxnSpPr>
            <a:cxnSpLocks/>
          </p:cNvCxnSpPr>
          <p:nvPr/>
        </p:nvCxnSpPr>
        <p:spPr>
          <a:xfrm>
            <a:off x="4542130" y="4561062"/>
            <a:ext cx="2972118" cy="0"/>
          </a:xfrm>
          <a:prstGeom prst="line">
            <a:avLst/>
          </a:prstGeom>
          <a:ln w="9525">
            <a:solidFill>
              <a:schemeClr val="bg1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68484902-44E4-4C74-91C7-CFA51952E0A7}"/>
              </a:ext>
            </a:extLst>
          </p:cNvPr>
          <p:cNvCxnSpPr>
            <a:cxnSpLocks/>
          </p:cNvCxnSpPr>
          <p:nvPr/>
        </p:nvCxnSpPr>
        <p:spPr>
          <a:xfrm>
            <a:off x="4542130" y="3742706"/>
            <a:ext cx="2972118" cy="0"/>
          </a:xfrm>
          <a:prstGeom prst="line">
            <a:avLst/>
          </a:prstGeom>
          <a:ln w="9525">
            <a:solidFill>
              <a:schemeClr val="bg1"/>
            </a:solidFill>
            <a:headEnd type="oval" w="sm" len="sm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4">
            <a:extLst>
              <a:ext uri="{FF2B5EF4-FFF2-40B4-BE49-F238E27FC236}">
                <a16:creationId xmlns:a16="http://schemas.microsoft.com/office/drawing/2014/main" id="{6304FD4B-8A0E-4959-93D8-93EE2ECA6510}"/>
              </a:ext>
            </a:extLst>
          </p:cNvPr>
          <p:cNvGrpSpPr>
            <a:grpSpLocks noChangeAspect="1"/>
          </p:cNvGrpSpPr>
          <p:nvPr/>
        </p:nvGrpSpPr>
        <p:grpSpPr bwMode="auto">
          <a:xfrm rot="10800000">
            <a:off x="3865418" y="1168419"/>
            <a:ext cx="4392757" cy="2742757"/>
            <a:chOff x="645" y="1016"/>
            <a:chExt cx="2994" cy="1784"/>
          </a:xfrm>
        </p:grpSpPr>
        <p:sp>
          <p:nvSpPr>
            <p:cNvPr id="10" name="AutoShape 3">
              <a:extLst>
                <a:ext uri="{FF2B5EF4-FFF2-40B4-BE49-F238E27FC236}">
                  <a16:creationId xmlns:a16="http://schemas.microsoft.com/office/drawing/2014/main" id="{8E137029-9133-4ED7-AA9F-4902EEFEAE3A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45" y="1016"/>
              <a:ext cx="2994" cy="1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AE80D686-609C-4AC2-B629-18E31EE07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" y="1694"/>
              <a:ext cx="366" cy="310"/>
            </a:xfrm>
            <a:custGeom>
              <a:avLst/>
              <a:gdLst>
                <a:gd name="T0" fmla="*/ 184 w 208"/>
                <a:gd name="T1" fmla="*/ 0 h 176"/>
                <a:gd name="T2" fmla="*/ 4 w 208"/>
                <a:gd name="T3" fmla="*/ 121 h 176"/>
                <a:gd name="T4" fmla="*/ 4 w 208"/>
                <a:gd name="T5" fmla="*/ 147 h 176"/>
                <a:gd name="T6" fmla="*/ 25 w 208"/>
                <a:gd name="T7" fmla="*/ 163 h 176"/>
                <a:gd name="T8" fmla="*/ 208 w 208"/>
                <a:gd name="T9" fmla="*/ 119 h 176"/>
                <a:gd name="T10" fmla="*/ 188 w 208"/>
                <a:gd name="T11" fmla="*/ 28 h 176"/>
                <a:gd name="T12" fmla="*/ 184 w 208"/>
                <a:gd name="T1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8" h="176">
                  <a:moveTo>
                    <a:pt x="184" y="0"/>
                  </a:moveTo>
                  <a:cubicBezTo>
                    <a:pt x="154" y="1"/>
                    <a:pt x="53" y="13"/>
                    <a:pt x="4" y="121"/>
                  </a:cubicBezTo>
                  <a:cubicBezTo>
                    <a:pt x="0" y="129"/>
                    <a:pt x="0" y="138"/>
                    <a:pt x="4" y="147"/>
                  </a:cubicBezTo>
                  <a:cubicBezTo>
                    <a:pt x="8" y="155"/>
                    <a:pt x="16" y="161"/>
                    <a:pt x="25" y="163"/>
                  </a:cubicBezTo>
                  <a:cubicBezTo>
                    <a:pt x="77" y="174"/>
                    <a:pt x="151" y="176"/>
                    <a:pt x="208" y="119"/>
                  </a:cubicBezTo>
                  <a:cubicBezTo>
                    <a:pt x="200" y="90"/>
                    <a:pt x="193" y="59"/>
                    <a:pt x="188" y="28"/>
                  </a:cubicBezTo>
                  <a:cubicBezTo>
                    <a:pt x="186" y="18"/>
                    <a:pt x="185" y="9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4267947-7861-429B-A132-85A17808D5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18" y="1265"/>
              <a:ext cx="123" cy="143"/>
            </a:xfrm>
            <a:custGeom>
              <a:avLst/>
              <a:gdLst>
                <a:gd name="T0" fmla="*/ 67 w 70"/>
                <a:gd name="T1" fmla="*/ 81 h 81"/>
                <a:gd name="T2" fmla="*/ 70 w 70"/>
                <a:gd name="T3" fmla="*/ 80 h 81"/>
                <a:gd name="T4" fmla="*/ 70 w 70"/>
                <a:gd name="T5" fmla="*/ 78 h 81"/>
                <a:gd name="T6" fmla="*/ 4 w 70"/>
                <a:gd name="T7" fmla="*/ 1 h 81"/>
                <a:gd name="T8" fmla="*/ 3 w 70"/>
                <a:gd name="T9" fmla="*/ 0 h 81"/>
                <a:gd name="T10" fmla="*/ 1 w 70"/>
                <a:gd name="T11" fmla="*/ 2 h 81"/>
                <a:gd name="T12" fmla="*/ 1 w 70"/>
                <a:gd name="T13" fmla="*/ 4 h 81"/>
                <a:gd name="T14" fmla="*/ 66 w 70"/>
                <a:gd name="T15" fmla="*/ 81 h 81"/>
                <a:gd name="T16" fmla="*/ 67 w 70"/>
                <a:gd name="T17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81">
                  <a:moveTo>
                    <a:pt x="67" y="81"/>
                  </a:moveTo>
                  <a:cubicBezTo>
                    <a:pt x="68" y="81"/>
                    <a:pt x="69" y="81"/>
                    <a:pt x="70" y="80"/>
                  </a:cubicBezTo>
                  <a:cubicBezTo>
                    <a:pt x="70" y="79"/>
                    <a:pt x="70" y="79"/>
                    <a:pt x="70" y="78"/>
                  </a:cubicBezTo>
                  <a:cubicBezTo>
                    <a:pt x="54" y="40"/>
                    <a:pt x="25" y="15"/>
                    <a:pt x="4" y="1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2"/>
                    <a:pt x="0" y="3"/>
                    <a:pt x="1" y="4"/>
                  </a:cubicBezTo>
                  <a:cubicBezTo>
                    <a:pt x="18" y="41"/>
                    <a:pt x="46" y="66"/>
                    <a:pt x="66" y="81"/>
                  </a:cubicBezTo>
                  <a:cubicBezTo>
                    <a:pt x="67" y="81"/>
                    <a:pt x="67" y="81"/>
                    <a:pt x="67" y="8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2D20ECF3-8687-4EFF-BA16-B00700B92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" y="1099"/>
              <a:ext cx="1689" cy="1664"/>
            </a:xfrm>
            <a:custGeom>
              <a:avLst/>
              <a:gdLst>
                <a:gd name="T0" fmla="*/ 767 w 961"/>
                <a:gd name="T1" fmla="*/ 881 h 943"/>
                <a:gd name="T2" fmla="*/ 748 w 961"/>
                <a:gd name="T3" fmla="*/ 853 h 943"/>
                <a:gd name="T4" fmla="*/ 772 w 961"/>
                <a:gd name="T5" fmla="*/ 830 h 943"/>
                <a:gd name="T6" fmla="*/ 940 w 961"/>
                <a:gd name="T7" fmla="*/ 817 h 943"/>
                <a:gd name="T8" fmla="*/ 949 w 961"/>
                <a:gd name="T9" fmla="*/ 809 h 943"/>
                <a:gd name="T10" fmla="*/ 944 w 961"/>
                <a:gd name="T11" fmla="*/ 798 h 943"/>
                <a:gd name="T12" fmla="*/ 827 w 961"/>
                <a:gd name="T13" fmla="*/ 745 h 943"/>
                <a:gd name="T14" fmla="*/ 664 w 961"/>
                <a:gd name="T15" fmla="*/ 743 h 943"/>
                <a:gd name="T16" fmla="*/ 641 w 961"/>
                <a:gd name="T17" fmla="*/ 753 h 943"/>
                <a:gd name="T18" fmla="*/ 415 w 961"/>
                <a:gd name="T19" fmla="*/ 730 h 943"/>
                <a:gd name="T20" fmla="*/ 188 w 961"/>
                <a:gd name="T21" fmla="*/ 317 h 943"/>
                <a:gd name="T22" fmla="*/ 212 w 961"/>
                <a:gd name="T23" fmla="*/ 263 h 943"/>
                <a:gd name="T24" fmla="*/ 272 w 961"/>
                <a:gd name="T25" fmla="*/ 261 h 943"/>
                <a:gd name="T26" fmla="*/ 291 w 961"/>
                <a:gd name="T27" fmla="*/ 259 h 943"/>
                <a:gd name="T28" fmla="*/ 298 w 961"/>
                <a:gd name="T29" fmla="*/ 242 h 943"/>
                <a:gd name="T30" fmla="*/ 76 w 961"/>
                <a:gd name="T31" fmla="*/ 0 h 943"/>
                <a:gd name="T32" fmla="*/ 347 w 961"/>
                <a:gd name="T33" fmla="*/ 827 h 943"/>
                <a:gd name="T34" fmla="*/ 715 w 961"/>
                <a:gd name="T35" fmla="*/ 943 h 943"/>
                <a:gd name="T36" fmla="*/ 961 w 961"/>
                <a:gd name="T37" fmla="*/ 903 h 943"/>
                <a:gd name="T38" fmla="*/ 929 w 961"/>
                <a:gd name="T39" fmla="*/ 904 h 943"/>
                <a:gd name="T40" fmla="*/ 767 w 961"/>
                <a:gd name="T41" fmla="*/ 881 h 9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61" h="943">
                  <a:moveTo>
                    <a:pt x="767" y="881"/>
                  </a:moveTo>
                  <a:cubicBezTo>
                    <a:pt x="755" y="877"/>
                    <a:pt x="747" y="866"/>
                    <a:pt x="748" y="853"/>
                  </a:cubicBezTo>
                  <a:cubicBezTo>
                    <a:pt x="749" y="840"/>
                    <a:pt x="759" y="831"/>
                    <a:pt x="772" y="830"/>
                  </a:cubicBezTo>
                  <a:cubicBezTo>
                    <a:pt x="940" y="817"/>
                    <a:pt x="940" y="817"/>
                    <a:pt x="940" y="817"/>
                  </a:cubicBezTo>
                  <a:cubicBezTo>
                    <a:pt x="948" y="817"/>
                    <a:pt x="949" y="811"/>
                    <a:pt x="949" y="809"/>
                  </a:cubicBezTo>
                  <a:cubicBezTo>
                    <a:pt x="950" y="807"/>
                    <a:pt x="950" y="801"/>
                    <a:pt x="944" y="798"/>
                  </a:cubicBezTo>
                  <a:cubicBezTo>
                    <a:pt x="827" y="745"/>
                    <a:pt x="827" y="745"/>
                    <a:pt x="827" y="745"/>
                  </a:cubicBezTo>
                  <a:cubicBezTo>
                    <a:pt x="776" y="721"/>
                    <a:pt x="716" y="720"/>
                    <a:pt x="664" y="743"/>
                  </a:cubicBezTo>
                  <a:cubicBezTo>
                    <a:pt x="641" y="753"/>
                    <a:pt x="641" y="753"/>
                    <a:pt x="641" y="753"/>
                  </a:cubicBezTo>
                  <a:cubicBezTo>
                    <a:pt x="566" y="786"/>
                    <a:pt x="480" y="777"/>
                    <a:pt x="415" y="730"/>
                  </a:cubicBezTo>
                  <a:cubicBezTo>
                    <a:pt x="249" y="609"/>
                    <a:pt x="201" y="419"/>
                    <a:pt x="188" y="317"/>
                  </a:cubicBezTo>
                  <a:cubicBezTo>
                    <a:pt x="185" y="296"/>
                    <a:pt x="194" y="275"/>
                    <a:pt x="212" y="263"/>
                  </a:cubicBezTo>
                  <a:cubicBezTo>
                    <a:pt x="230" y="251"/>
                    <a:pt x="253" y="250"/>
                    <a:pt x="272" y="261"/>
                  </a:cubicBezTo>
                  <a:cubicBezTo>
                    <a:pt x="278" y="264"/>
                    <a:pt x="285" y="264"/>
                    <a:pt x="291" y="259"/>
                  </a:cubicBezTo>
                  <a:cubicBezTo>
                    <a:pt x="297" y="255"/>
                    <a:pt x="299" y="249"/>
                    <a:pt x="298" y="242"/>
                  </a:cubicBezTo>
                  <a:cubicBezTo>
                    <a:pt x="266" y="86"/>
                    <a:pt x="115" y="16"/>
                    <a:pt x="76" y="0"/>
                  </a:cubicBezTo>
                  <a:cubicBezTo>
                    <a:pt x="60" y="95"/>
                    <a:pt x="0" y="578"/>
                    <a:pt x="347" y="827"/>
                  </a:cubicBezTo>
                  <a:cubicBezTo>
                    <a:pt x="455" y="904"/>
                    <a:pt x="578" y="943"/>
                    <a:pt x="715" y="943"/>
                  </a:cubicBezTo>
                  <a:cubicBezTo>
                    <a:pt x="800" y="943"/>
                    <a:pt x="884" y="928"/>
                    <a:pt x="961" y="903"/>
                  </a:cubicBezTo>
                  <a:cubicBezTo>
                    <a:pt x="950" y="904"/>
                    <a:pt x="940" y="904"/>
                    <a:pt x="929" y="904"/>
                  </a:cubicBezTo>
                  <a:cubicBezTo>
                    <a:pt x="866" y="904"/>
                    <a:pt x="810" y="893"/>
                    <a:pt x="767" y="881"/>
                  </a:cubicBezTo>
                  <a:close/>
                </a:path>
              </a:pathLst>
            </a:custGeom>
            <a:solidFill>
              <a:schemeClr val="bg1">
                <a:alpha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349E584D-2C69-432F-8204-003191E4F5A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4" y="1688"/>
              <a:ext cx="362" cy="357"/>
            </a:xfrm>
            <a:custGeom>
              <a:avLst/>
              <a:gdLst>
                <a:gd name="T0" fmla="*/ 127 w 206"/>
                <a:gd name="T1" fmla="*/ 202 h 202"/>
                <a:gd name="T2" fmla="*/ 200 w 206"/>
                <a:gd name="T3" fmla="*/ 36 h 202"/>
                <a:gd name="T4" fmla="*/ 203 w 206"/>
                <a:gd name="T5" fmla="*/ 15 h 202"/>
                <a:gd name="T6" fmla="*/ 185 w 206"/>
                <a:gd name="T7" fmla="*/ 3 h 202"/>
                <a:gd name="T8" fmla="*/ 0 w 206"/>
                <a:gd name="T9" fmla="*/ 55 h 202"/>
                <a:gd name="T10" fmla="*/ 127 w 206"/>
                <a:gd name="T11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6" h="202">
                  <a:moveTo>
                    <a:pt x="127" y="202"/>
                  </a:moveTo>
                  <a:cubicBezTo>
                    <a:pt x="124" y="146"/>
                    <a:pt x="164" y="82"/>
                    <a:pt x="200" y="36"/>
                  </a:cubicBezTo>
                  <a:cubicBezTo>
                    <a:pt x="205" y="30"/>
                    <a:pt x="206" y="22"/>
                    <a:pt x="203" y="15"/>
                  </a:cubicBezTo>
                  <a:cubicBezTo>
                    <a:pt x="200" y="8"/>
                    <a:pt x="193" y="3"/>
                    <a:pt x="185" y="3"/>
                  </a:cubicBezTo>
                  <a:cubicBezTo>
                    <a:pt x="99" y="0"/>
                    <a:pt x="23" y="41"/>
                    <a:pt x="0" y="55"/>
                  </a:cubicBezTo>
                  <a:cubicBezTo>
                    <a:pt x="34" y="111"/>
                    <a:pt x="78" y="161"/>
                    <a:pt x="127" y="2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3ACA5AD3-96DD-466B-99D2-DBE3B79DEF8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3" y="1053"/>
              <a:ext cx="2523" cy="1629"/>
            </a:xfrm>
            <a:custGeom>
              <a:avLst/>
              <a:gdLst>
                <a:gd name="T0" fmla="*/ 635 w 1436"/>
                <a:gd name="T1" fmla="*/ 617 h 923"/>
                <a:gd name="T2" fmla="*/ 603 w 1436"/>
                <a:gd name="T3" fmla="*/ 595 h 923"/>
                <a:gd name="T4" fmla="*/ 603 w 1436"/>
                <a:gd name="T5" fmla="*/ 594 h 923"/>
                <a:gd name="T6" fmla="*/ 445 w 1436"/>
                <a:gd name="T7" fmla="*/ 418 h 923"/>
                <a:gd name="T8" fmla="*/ 445 w 1436"/>
                <a:gd name="T9" fmla="*/ 418 h 923"/>
                <a:gd name="T10" fmla="*/ 444 w 1436"/>
                <a:gd name="T11" fmla="*/ 417 h 923"/>
                <a:gd name="T12" fmla="*/ 429 w 1436"/>
                <a:gd name="T13" fmla="*/ 391 h 923"/>
                <a:gd name="T14" fmla="*/ 51 w 1436"/>
                <a:gd name="T15" fmla="*/ 0 h 923"/>
                <a:gd name="T16" fmla="*/ 8 w 1436"/>
                <a:gd name="T17" fmla="*/ 6 h 923"/>
                <a:gd name="T18" fmla="*/ 0 w 1436"/>
                <a:gd name="T19" fmla="*/ 9 h 923"/>
                <a:gd name="T20" fmla="*/ 231 w 1436"/>
                <a:gd name="T21" fmla="*/ 264 h 923"/>
                <a:gd name="T22" fmla="*/ 216 w 1436"/>
                <a:gd name="T23" fmla="*/ 302 h 923"/>
                <a:gd name="T24" fmla="*/ 175 w 1436"/>
                <a:gd name="T25" fmla="*/ 304 h 923"/>
                <a:gd name="T26" fmla="*/ 136 w 1436"/>
                <a:gd name="T27" fmla="*/ 305 h 923"/>
                <a:gd name="T28" fmla="*/ 121 w 1436"/>
                <a:gd name="T29" fmla="*/ 340 h 923"/>
                <a:gd name="T30" fmla="*/ 339 w 1436"/>
                <a:gd name="T31" fmla="*/ 740 h 923"/>
                <a:gd name="T32" fmla="*/ 546 w 1436"/>
                <a:gd name="T33" fmla="*/ 761 h 923"/>
                <a:gd name="T34" fmla="*/ 569 w 1436"/>
                <a:gd name="T35" fmla="*/ 751 h 923"/>
                <a:gd name="T36" fmla="*/ 749 w 1436"/>
                <a:gd name="T37" fmla="*/ 752 h 923"/>
                <a:gd name="T38" fmla="*/ 865 w 1436"/>
                <a:gd name="T39" fmla="*/ 806 h 923"/>
                <a:gd name="T40" fmla="*/ 882 w 1436"/>
                <a:gd name="T41" fmla="*/ 839 h 923"/>
                <a:gd name="T42" fmla="*/ 855 w 1436"/>
                <a:gd name="T43" fmla="*/ 863 h 923"/>
                <a:gd name="T44" fmla="*/ 687 w 1436"/>
                <a:gd name="T45" fmla="*/ 876 h 923"/>
                <a:gd name="T46" fmla="*/ 681 w 1436"/>
                <a:gd name="T47" fmla="*/ 881 h 923"/>
                <a:gd name="T48" fmla="*/ 685 w 1436"/>
                <a:gd name="T49" fmla="*/ 888 h 923"/>
                <a:gd name="T50" fmla="*/ 967 w 1436"/>
                <a:gd name="T51" fmla="*/ 894 h 923"/>
                <a:gd name="T52" fmla="*/ 1219 w 1436"/>
                <a:gd name="T53" fmla="*/ 727 h 923"/>
                <a:gd name="T54" fmla="*/ 1274 w 1436"/>
                <a:gd name="T55" fmla="*/ 703 h 923"/>
                <a:gd name="T56" fmla="*/ 1436 w 1436"/>
                <a:gd name="T57" fmla="*/ 628 h 923"/>
                <a:gd name="T58" fmla="*/ 1010 w 1436"/>
                <a:gd name="T59" fmla="*/ 722 h 923"/>
                <a:gd name="T60" fmla="*/ 635 w 1436"/>
                <a:gd name="T61" fmla="*/ 617 h 923"/>
                <a:gd name="T62" fmla="*/ 185 w 1436"/>
                <a:gd name="T63" fmla="*/ 133 h 923"/>
                <a:gd name="T64" fmla="*/ 186 w 1436"/>
                <a:gd name="T65" fmla="*/ 111 h 923"/>
                <a:gd name="T66" fmla="*/ 205 w 1436"/>
                <a:gd name="T67" fmla="*/ 100 h 923"/>
                <a:gd name="T68" fmla="*/ 218 w 1436"/>
                <a:gd name="T69" fmla="*/ 104 h 923"/>
                <a:gd name="T70" fmla="*/ 290 w 1436"/>
                <a:gd name="T71" fmla="*/ 190 h 923"/>
                <a:gd name="T72" fmla="*/ 288 w 1436"/>
                <a:gd name="T73" fmla="*/ 211 h 923"/>
                <a:gd name="T74" fmla="*/ 269 w 1436"/>
                <a:gd name="T75" fmla="*/ 221 h 923"/>
                <a:gd name="T76" fmla="*/ 256 w 1436"/>
                <a:gd name="T77" fmla="*/ 217 h 923"/>
                <a:gd name="T78" fmla="*/ 185 w 1436"/>
                <a:gd name="T79" fmla="*/ 133 h 923"/>
                <a:gd name="T80" fmla="*/ 401 w 1436"/>
                <a:gd name="T81" fmla="*/ 539 h 923"/>
                <a:gd name="T82" fmla="*/ 360 w 1436"/>
                <a:gd name="T83" fmla="*/ 562 h 923"/>
                <a:gd name="T84" fmla="*/ 349 w 1436"/>
                <a:gd name="T85" fmla="*/ 563 h 923"/>
                <a:gd name="T86" fmla="*/ 153 w 1436"/>
                <a:gd name="T87" fmla="*/ 454 h 923"/>
                <a:gd name="T88" fmla="*/ 154 w 1436"/>
                <a:gd name="T89" fmla="*/ 440 h 923"/>
                <a:gd name="T90" fmla="*/ 168 w 1436"/>
                <a:gd name="T91" fmla="*/ 441 h 923"/>
                <a:gd name="T92" fmla="*/ 359 w 1436"/>
                <a:gd name="T93" fmla="*/ 542 h 923"/>
                <a:gd name="T94" fmla="*/ 385 w 1436"/>
                <a:gd name="T95" fmla="*/ 528 h 923"/>
                <a:gd name="T96" fmla="*/ 389 w 1436"/>
                <a:gd name="T97" fmla="*/ 499 h 923"/>
                <a:gd name="T98" fmla="*/ 234 w 1436"/>
                <a:gd name="T99" fmla="*/ 337 h 923"/>
                <a:gd name="T100" fmla="*/ 228 w 1436"/>
                <a:gd name="T101" fmla="*/ 324 h 923"/>
                <a:gd name="T102" fmla="*/ 241 w 1436"/>
                <a:gd name="T103" fmla="*/ 318 h 923"/>
                <a:gd name="T104" fmla="*/ 408 w 1436"/>
                <a:gd name="T105" fmla="*/ 493 h 923"/>
                <a:gd name="T106" fmla="*/ 401 w 1436"/>
                <a:gd name="T107" fmla="*/ 539 h 9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436" h="923">
                  <a:moveTo>
                    <a:pt x="635" y="617"/>
                  </a:moveTo>
                  <a:cubicBezTo>
                    <a:pt x="625" y="610"/>
                    <a:pt x="614" y="602"/>
                    <a:pt x="603" y="595"/>
                  </a:cubicBezTo>
                  <a:cubicBezTo>
                    <a:pt x="603" y="594"/>
                    <a:pt x="603" y="594"/>
                    <a:pt x="603" y="594"/>
                  </a:cubicBezTo>
                  <a:cubicBezTo>
                    <a:pt x="540" y="547"/>
                    <a:pt x="486" y="487"/>
                    <a:pt x="445" y="418"/>
                  </a:cubicBezTo>
                  <a:cubicBezTo>
                    <a:pt x="445" y="418"/>
                    <a:pt x="445" y="418"/>
                    <a:pt x="445" y="418"/>
                  </a:cubicBezTo>
                  <a:cubicBezTo>
                    <a:pt x="444" y="418"/>
                    <a:pt x="444" y="417"/>
                    <a:pt x="444" y="417"/>
                  </a:cubicBezTo>
                  <a:cubicBezTo>
                    <a:pt x="439" y="408"/>
                    <a:pt x="434" y="399"/>
                    <a:pt x="429" y="391"/>
                  </a:cubicBezTo>
                  <a:cubicBezTo>
                    <a:pt x="361" y="264"/>
                    <a:pt x="219" y="0"/>
                    <a:pt x="51" y="0"/>
                  </a:cubicBezTo>
                  <a:cubicBezTo>
                    <a:pt x="36" y="0"/>
                    <a:pt x="22" y="2"/>
                    <a:pt x="8" y="6"/>
                  </a:cubicBezTo>
                  <a:cubicBezTo>
                    <a:pt x="5" y="7"/>
                    <a:pt x="2" y="8"/>
                    <a:pt x="0" y="9"/>
                  </a:cubicBezTo>
                  <a:cubicBezTo>
                    <a:pt x="47" y="29"/>
                    <a:pt x="197" y="103"/>
                    <a:pt x="231" y="264"/>
                  </a:cubicBezTo>
                  <a:cubicBezTo>
                    <a:pt x="234" y="278"/>
                    <a:pt x="228" y="293"/>
                    <a:pt x="216" y="302"/>
                  </a:cubicBezTo>
                  <a:cubicBezTo>
                    <a:pt x="204" y="310"/>
                    <a:pt x="188" y="311"/>
                    <a:pt x="175" y="304"/>
                  </a:cubicBezTo>
                  <a:cubicBezTo>
                    <a:pt x="163" y="297"/>
                    <a:pt x="148" y="297"/>
                    <a:pt x="136" y="305"/>
                  </a:cubicBezTo>
                  <a:cubicBezTo>
                    <a:pt x="125" y="313"/>
                    <a:pt x="119" y="326"/>
                    <a:pt x="121" y="340"/>
                  </a:cubicBezTo>
                  <a:cubicBezTo>
                    <a:pt x="134" y="439"/>
                    <a:pt x="179" y="623"/>
                    <a:pt x="339" y="740"/>
                  </a:cubicBezTo>
                  <a:cubicBezTo>
                    <a:pt x="399" y="783"/>
                    <a:pt x="478" y="791"/>
                    <a:pt x="546" y="761"/>
                  </a:cubicBezTo>
                  <a:cubicBezTo>
                    <a:pt x="569" y="751"/>
                    <a:pt x="569" y="751"/>
                    <a:pt x="569" y="751"/>
                  </a:cubicBezTo>
                  <a:cubicBezTo>
                    <a:pt x="626" y="726"/>
                    <a:pt x="692" y="726"/>
                    <a:pt x="749" y="752"/>
                  </a:cubicBezTo>
                  <a:cubicBezTo>
                    <a:pt x="865" y="806"/>
                    <a:pt x="865" y="806"/>
                    <a:pt x="865" y="806"/>
                  </a:cubicBezTo>
                  <a:cubicBezTo>
                    <a:pt x="878" y="812"/>
                    <a:pt x="885" y="825"/>
                    <a:pt x="882" y="839"/>
                  </a:cubicBezTo>
                  <a:cubicBezTo>
                    <a:pt x="880" y="852"/>
                    <a:pt x="869" y="862"/>
                    <a:pt x="855" y="863"/>
                  </a:cubicBezTo>
                  <a:cubicBezTo>
                    <a:pt x="687" y="876"/>
                    <a:pt x="687" y="876"/>
                    <a:pt x="687" y="876"/>
                  </a:cubicBezTo>
                  <a:cubicBezTo>
                    <a:pt x="682" y="876"/>
                    <a:pt x="681" y="880"/>
                    <a:pt x="681" y="881"/>
                  </a:cubicBezTo>
                  <a:cubicBezTo>
                    <a:pt x="681" y="883"/>
                    <a:pt x="681" y="886"/>
                    <a:pt x="685" y="888"/>
                  </a:cubicBezTo>
                  <a:cubicBezTo>
                    <a:pt x="753" y="907"/>
                    <a:pt x="856" y="923"/>
                    <a:pt x="967" y="894"/>
                  </a:cubicBezTo>
                  <a:cubicBezTo>
                    <a:pt x="1079" y="845"/>
                    <a:pt x="1170" y="780"/>
                    <a:pt x="1219" y="727"/>
                  </a:cubicBezTo>
                  <a:cubicBezTo>
                    <a:pt x="1233" y="712"/>
                    <a:pt x="1253" y="703"/>
                    <a:pt x="1274" y="703"/>
                  </a:cubicBezTo>
                  <a:cubicBezTo>
                    <a:pt x="1315" y="702"/>
                    <a:pt x="1389" y="691"/>
                    <a:pt x="1436" y="628"/>
                  </a:cubicBezTo>
                  <a:cubicBezTo>
                    <a:pt x="1369" y="658"/>
                    <a:pt x="1201" y="722"/>
                    <a:pt x="1010" y="722"/>
                  </a:cubicBezTo>
                  <a:cubicBezTo>
                    <a:pt x="868" y="722"/>
                    <a:pt x="742" y="687"/>
                    <a:pt x="635" y="617"/>
                  </a:cubicBezTo>
                  <a:close/>
                  <a:moveTo>
                    <a:pt x="185" y="133"/>
                  </a:moveTo>
                  <a:cubicBezTo>
                    <a:pt x="181" y="126"/>
                    <a:pt x="182" y="117"/>
                    <a:pt x="186" y="111"/>
                  </a:cubicBezTo>
                  <a:cubicBezTo>
                    <a:pt x="190" y="104"/>
                    <a:pt x="197" y="100"/>
                    <a:pt x="205" y="100"/>
                  </a:cubicBezTo>
                  <a:cubicBezTo>
                    <a:pt x="209" y="100"/>
                    <a:pt x="214" y="102"/>
                    <a:pt x="218" y="104"/>
                  </a:cubicBezTo>
                  <a:cubicBezTo>
                    <a:pt x="241" y="120"/>
                    <a:pt x="272" y="148"/>
                    <a:pt x="290" y="190"/>
                  </a:cubicBezTo>
                  <a:cubicBezTo>
                    <a:pt x="293" y="197"/>
                    <a:pt x="293" y="205"/>
                    <a:pt x="288" y="211"/>
                  </a:cubicBezTo>
                  <a:cubicBezTo>
                    <a:pt x="284" y="217"/>
                    <a:pt x="277" y="221"/>
                    <a:pt x="269" y="221"/>
                  </a:cubicBezTo>
                  <a:cubicBezTo>
                    <a:pt x="265" y="221"/>
                    <a:pt x="260" y="220"/>
                    <a:pt x="256" y="217"/>
                  </a:cubicBezTo>
                  <a:cubicBezTo>
                    <a:pt x="234" y="201"/>
                    <a:pt x="204" y="173"/>
                    <a:pt x="185" y="133"/>
                  </a:cubicBezTo>
                  <a:close/>
                  <a:moveTo>
                    <a:pt x="401" y="539"/>
                  </a:moveTo>
                  <a:cubicBezTo>
                    <a:pt x="392" y="553"/>
                    <a:pt x="377" y="561"/>
                    <a:pt x="360" y="562"/>
                  </a:cubicBezTo>
                  <a:cubicBezTo>
                    <a:pt x="356" y="563"/>
                    <a:pt x="352" y="563"/>
                    <a:pt x="349" y="563"/>
                  </a:cubicBezTo>
                  <a:cubicBezTo>
                    <a:pt x="296" y="563"/>
                    <a:pt x="224" y="542"/>
                    <a:pt x="153" y="454"/>
                  </a:cubicBezTo>
                  <a:cubicBezTo>
                    <a:pt x="149" y="449"/>
                    <a:pt x="150" y="443"/>
                    <a:pt x="154" y="440"/>
                  </a:cubicBezTo>
                  <a:cubicBezTo>
                    <a:pt x="158" y="436"/>
                    <a:pt x="165" y="437"/>
                    <a:pt x="168" y="441"/>
                  </a:cubicBezTo>
                  <a:cubicBezTo>
                    <a:pt x="239" y="530"/>
                    <a:pt x="311" y="545"/>
                    <a:pt x="359" y="542"/>
                  </a:cubicBezTo>
                  <a:cubicBezTo>
                    <a:pt x="369" y="542"/>
                    <a:pt x="379" y="537"/>
                    <a:pt x="385" y="528"/>
                  </a:cubicBezTo>
                  <a:cubicBezTo>
                    <a:pt x="390" y="519"/>
                    <a:pt x="392" y="509"/>
                    <a:pt x="389" y="499"/>
                  </a:cubicBezTo>
                  <a:cubicBezTo>
                    <a:pt x="352" y="384"/>
                    <a:pt x="235" y="337"/>
                    <a:pt x="234" y="337"/>
                  </a:cubicBezTo>
                  <a:cubicBezTo>
                    <a:pt x="229" y="335"/>
                    <a:pt x="226" y="329"/>
                    <a:pt x="228" y="324"/>
                  </a:cubicBezTo>
                  <a:cubicBezTo>
                    <a:pt x="230" y="319"/>
                    <a:pt x="236" y="316"/>
                    <a:pt x="241" y="318"/>
                  </a:cubicBezTo>
                  <a:cubicBezTo>
                    <a:pt x="246" y="320"/>
                    <a:pt x="368" y="368"/>
                    <a:pt x="408" y="493"/>
                  </a:cubicBezTo>
                  <a:cubicBezTo>
                    <a:pt x="413" y="509"/>
                    <a:pt x="410" y="525"/>
                    <a:pt x="401" y="53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FF7A45DA-746C-4EC0-9521-13B1870A4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94" y="1238"/>
              <a:ext cx="172" cy="196"/>
            </a:xfrm>
            <a:custGeom>
              <a:avLst/>
              <a:gdLst>
                <a:gd name="T0" fmla="*/ 24 w 98"/>
                <a:gd name="T1" fmla="*/ 8 h 111"/>
                <a:gd name="T2" fmla="*/ 93 w 98"/>
                <a:gd name="T3" fmla="*/ 89 h 111"/>
                <a:gd name="T4" fmla="*/ 74 w 98"/>
                <a:gd name="T5" fmla="*/ 104 h 111"/>
                <a:gd name="T6" fmla="*/ 6 w 98"/>
                <a:gd name="T7" fmla="*/ 23 h 111"/>
                <a:gd name="T8" fmla="*/ 24 w 98"/>
                <a:gd name="T9" fmla="*/ 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111">
                  <a:moveTo>
                    <a:pt x="24" y="8"/>
                  </a:moveTo>
                  <a:cubicBezTo>
                    <a:pt x="46" y="23"/>
                    <a:pt x="76" y="49"/>
                    <a:pt x="93" y="89"/>
                  </a:cubicBezTo>
                  <a:cubicBezTo>
                    <a:pt x="98" y="100"/>
                    <a:pt x="84" y="111"/>
                    <a:pt x="74" y="104"/>
                  </a:cubicBezTo>
                  <a:cubicBezTo>
                    <a:pt x="53" y="88"/>
                    <a:pt x="24" y="62"/>
                    <a:pt x="6" y="23"/>
                  </a:cubicBezTo>
                  <a:cubicBezTo>
                    <a:pt x="0" y="12"/>
                    <a:pt x="13" y="0"/>
                    <a:pt x="24" y="8"/>
                  </a:cubicBezTo>
                  <a:close/>
                </a:path>
              </a:pathLst>
            </a:custGeom>
            <a:noFill/>
            <a:ln w="25400" cap="rnd">
              <a:solidFill>
                <a:srgbClr val="354779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05868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454F67-786A-456C-AE70-2172EA24E4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52247" y="3293344"/>
            <a:ext cx="1138895" cy="182260"/>
          </a:xfrm>
        </p:spPr>
        <p:txBody>
          <a:bodyPr/>
          <a:lstStyle/>
          <a:p>
            <a:pPr algn="dist"/>
            <a:r>
              <a:rPr lang="en-US" altLang="ko-KR" dirty="0">
                <a:latin typeface="+mj-ea"/>
                <a:ea typeface="+mj-ea"/>
              </a:rPr>
              <a:t>INDEX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42DD3F-4C1F-4F35-A85A-2210F8380FE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44851" y="1032627"/>
            <a:ext cx="4314306" cy="4693593"/>
          </a:xfrm>
        </p:spPr>
        <p:txBody>
          <a:bodyPr/>
          <a:lstStyle/>
          <a:p>
            <a:r>
              <a:rPr lang="en-US" altLang="ko-KR" sz="2800" dirty="0">
                <a:solidFill>
                  <a:schemeClr val="bg1"/>
                </a:solidFill>
                <a:latin typeface="+mn-ea"/>
              </a:rPr>
              <a:t>Task </a:t>
            </a:r>
            <a:r>
              <a:rPr lang="en-US" altLang="ko-KR" sz="2800" dirty="0" smtClean="0">
                <a:solidFill>
                  <a:schemeClr val="bg1"/>
                </a:solidFill>
                <a:latin typeface="+mn-ea"/>
              </a:rPr>
              <a:t>Background</a:t>
            </a:r>
            <a:endParaRPr lang="en-US" altLang="ko-KR" sz="2800" dirty="0">
              <a:solidFill>
                <a:schemeClr val="bg1"/>
              </a:solidFill>
              <a:latin typeface="+mn-ea"/>
              <a:ea typeface="+mn-ea"/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  <a:latin typeface="+mn-ea"/>
                <a:ea typeface="+mn-ea"/>
              </a:rPr>
              <a:t>Goal of Task</a:t>
            </a:r>
          </a:p>
          <a:p>
            <a:r>
              <a:rPr lang="en-US" altLang="ko-KR" sz="2800" dirty="0" smtClean="0">
                <a:solidFill>
                  <a:schemeClr val="bg1"/>
                </a:solidFill>
                <a:latin typeface="+mn-ea"/>
                <a:ea typeface="+mn-ea"/>
              </a:rPr>
              <a:t>Task Result</a:t>
            </a:r>
            <a:endParaRPr lang="en-US" altLang="ko-KR" sz="2800" dirty="0">
              <a:solidFill>
                <a:schemeClr val="bg1"/>
              </a:solidFill>
              <a:latin typeface="+mn-ea"/>
              <a:ea typeface="+mn-ea"/>
            </a:endParaRPr>
          </a:p>
          <a:p>
            <a:r>
              <a:rPr lang="en-US" altLang="ko-KR" sz="2800" dirty="0" smtClean="0">
                <a:solidFill>
                  <a:schemeClr val="bg1"/>
                </a:solidFill>
                <a:latin typeface="+mn-ea"/>
                <a:ea typeface="+mn-ea"/>
              </a:rPr>
              <a:t>Expected Effectiveness and Utilization Plan</a:t>
            </a:r>
            <a:endParaRPr lang="en-US" altLang="ko-KR" sz="2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8593FA69-7B13-4A2F-BC4D-AB468FDB7398}"/>
              </a:ext>
            </a:extLst>
          </p:cNvPr>
          <p:cNvCxnSpPr>
            <a:cxnSpLocks/>
          </p:cNvCxnSpPr>
          <p:nvPr/>
        </p:nvCxnSpPr>
        <p:spPr>
          <a:xfrm>
            <a:off x="5991225" y="3428999"/>
            <a:ext cx="1554323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>
            <a:extLst>
              <a:ext uri="{FF2B5EF4-FFF2-40B4-BE49-F238E27FC236}">
                <a16:creationId xmlns:a16="http://schemas.microsoft.com/office/drawing/2014/main" id="{E9260B54-C761-4754-9260-76A046277F50}"/>
              </a:ext>
            </a:extLst>
          </p:cNvPr>
          <p:cNvSpPr/>
          <p:nvPr/>
        </p:nvSpPr>
        <p:spPr>
          <a:xfrm>
            <a:off x="7545699" y="3379423"/>
            <a:ext cx="99152" cy="99152"/>
          </a:xfrm>
          <a:prstGeom prst="ellips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228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슬라이드 번호 개체 틀 122">
            <a:extLst>
              <a:ext uri="{FF2B5EF4-FFF2-40B4-BE49-F238E27FC236}">
                <a16:creationId xmlns:a16="http://schemas.microsoft.com/office/drawing/2014/main" id="{1511C801-E36E-43DF-901C-E5F6F44D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4C7DD-E84C-4306-981D-8AD34836450E}" type="slidenum">
              <a:rPr lang="en-US" altLang="ko-KR" smtClean="0"/>
              <a:pPr/>
              <a:t>3</a:t>
            </a:fld>
            <a:endParaRPr lang="en-US" dirty="0"/>
          </a:p>
        </p:txBody>
      </p:sp>
      <p:sp>
        <p:nvSpPr>
          <p:cNvPr id="120" name="제목 119">
            <a:extLst>
              <a:ext uri="{FF2B5EF4-FFF2-40B4-BE49-F238E27FC236}">
                <a16:creationId xmlns:a16="http://schemas.microsoft.com/office/drawing/2014/main" id="{712BC1E3-80F3-419F-B7E9-2FE597695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784"/>
            <a:ext cx="10515600" cy="387798"/>
          </a:xfrm>
        </p:spPr>
        <p:txBody>
          <a:bodyPr/>
          <a:lstStyle/>
          <a:p>
            <a:r>
              <a:rPr lang="en-US" altLang="ko-KR" sz="2800" dirty="0">
                <a:latin typeface="+mn-ea"/>
                <a:ea typeface="+mn-ea"/>
              </a:rPr>
              <a:t>·  </a:t>
            </a:r>
            <a:r>
              <a:rPr lang="en-US" altLang="ko-KR" sz="2800" dirty="0">
                <a:latin typeface="+mn-ea"/>
              </a:rPr>
              <a:t>Task </a:t>
            </a:r>
            <a:r>
              <a:rPr lang="en-US" altLang="ko-KR" sz="2800" dirty="0" smtClean="0">
                <a:latin typeface="+mn-ea"/>
              </a:rPr>
              <a:t>Background</a:t>
            </a:r>
            <a:r>
              <a:rPr lang="ko-KR" altLang="en-US" sz="2800" dirty="0" smtClean="0">
                <a:latin typeface="+mn-ea"/>
                <a:ea typeface="+mn-ea"/>
              </a:rPr>
              <a:t>  </a:t>
            </a:r>
            <a:r>
              <a:rPr lang="en-US" altLang="ko-KR" sz="2800" dirty="0">
                <a:latin typeface="+mn-ea"/>
                <a:ea typeface="+mn-ea"/>
              </a:rPr>
              <a:t>·</a:t>
            </a:r>
            <a:endParaRPr lang="ko-KR" altLang="en-US" sz="2800" dirty="0">
              <a:latin typeface="+mn-ea"/>
              <a:ea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AD306D4-364C-44F5-B1D3-1E50CF2B3893}"/>
              </a:ext>
            </a:extLst>
          </p:cNvPr>
          <p:cNvSpPr txBox="1"/>
          <p:nvPr/>
        </p:nvSpPr>
        <p:spPr>
          <a:xfrm>
            <a:off x="1110987" y="1669457"/>
            <a:ext cx="9970026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Reasons and Necessities for Topic Selection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  - Usually, it takes time and material investment to experience scuba diving once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 - Therefore, I hope that I can get the information that I need easily through games and prepare in advance to enjoy as much or more as I invest in it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  - I think I need content to help me familiarize myself with the instructions I need in advance.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800252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내용 개체 틀 126">
            <a:extLst>
              <a:ext uri="{FF2B5EF4-FFF2-40B4-BE49-F238E27FC236}">
                <a16:creationId xmlns:a16="http://schemas.microsoft.com/office/drawing/2014/main" id="{E4FC9A2A-AFAF-40DB-907C-ABD15DE04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115" y="1781055"/>
            <a:ext cx="4460369" cy="3359273"/>
          </a:xfrm>
        </p:spPr>
        <p:txBody>
          <a:bodyPr>
            <a:noAutofit/>
          </a:bodyPr>
          <a:lstStyle/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US" altLang="ko-KR" sz="2800" b="1" dirty="0"/>
              <a:t>use environment</a:t>
            </a:r>
            <a:r>
              <a:rPr lang="en-US" altLang="ko-KR" sz="2800" b="1" dirty="0" smtClean="0">
                <a:latin typeface="+mj-ea"/>
                <a:ea typeface="+mj-ea"/>
              </a:rPr>
              <a:t>   </a:t>
            </a:r>
          </a:p>
          <a:p>
            <a:pPr algn="l">
              <a:lnSpc>
                <a:spcPct val="100000"/>
              </a:lnSpc>
            </a:pPr>
            <a:r>
              <a:rPr lang="en-US" altLang="ko-KR" sz="2000" dirty="0">
                <a:latin typeface="+mj-ea"/>
                <a:ea typeface="+mj-ea"/>
              </a:rPr>
              <a:t> </a:t>
            </a:r>
            <a:r>
              <a:rPr lang="en-US" altLang="ko-KR" sz="2000" dirty="0" smtClean="0">
                <a:latin typeface="+mj-ea"/>
                <a:ea typeface="+mj-ea"/>
              </a:rPr>
              <a:t>  - </a:t>
            </a:r>
            <a:r>
              <a:rPr lang="en-US" altLang="ko-KR" sz="2000" dirty="0">
                <a:latin typeface="+mj-ea"/>
                <a:ea typeface="+mj-ea"/>
              </a:rPr>
              <a:t>Unity</a:t>
            </a:r>
          </a:p>
          <a:p>
            <a:pPr algn="l">
              <a:lnSpc>
                <a:spcPct val="100000"/>
              </a:lnSpc>
            </a:pPr>
            <a:r>
              <a:rPr lang="en-US" altLang="ko-KR" sz="2000" dirty="0">
                <a:latin typeface="+mj-ea"/>
                <a:ea typeface="+mj-ea"/>
              </a:rPr>
              <a:t>   - HTC VIVE</a:t>
            </a:r>
          </a:p>
          <a:p>
            <a:pPr algn="l">
              <a:lnSpc>
                <a:spcPct val="100000"/>
              </a:lnSpc>
            </a:pPr>
            <a:r>
              <a:rPr lang="en-US" altLang="ko-KR" sz="2000" dirty="0">
                <a:latin typeface="+mj-ea"/>
                <a:ea typeface="+mj-ea"/>
              </a:rPr>
              <a:t>   - </a:t>
            </a:r>
            <a:r>
              <a:rPr lang="en-US" altLang="ko-KR" sz="2000" dirty="0" smtClean="0">
                <a:latin typeface="+mj-ea"/>
                <a:ea typeface="+mj-ea"/>
              </a:rPr>
              <a:t>Steam VR</a:t>
            </a:r>
          </a:p>
          <a:p>
            <a:pPr algn="l">
              <a:lnSpc>
                <a:spcPct val="100000"/>
              </a:lnSpc>
            </a:pPr>
            <a:r>
              <a:rPr lang="en-US" altLang="ko-KR" sz="2000" dirty="0" smtClean="0">
                <a:latin typeface="+mj-ea"/>
                <a:ea typeface="+mj-ea"/>
              </a:rPr>
              <a:t>   -Windows 10 Education</a:t>
            </a:r>
          </a:p>
          <a:p>
            <a:pPr algn="l">
              <a:lnSpc>
                <a:spcPct val="100000"/>
              </a:lnSpc>
            </a:pPr>
            <a:r>
              <a:rPr lang="en-US" altLang="ko-KR" sz="2000" dirty="0" smtClean="0">
                <a:latin typeface="+mj-ea"/>
                <a:ea typeface="+mj-ea"/>
              </a:rPr>
              <a:t>   -32GB, 64bit </a:t>
            </a:r>
            <a:r>
              <a:rPr lang="ko-KR" altLang="en-US" sz="2000" dirty="0" smtClean="0">
                <a:latin typeface="+mj-ea"/>
                <a:ea typeface="+mj-ea"/>
              </a:rPr>
              <a:t>운영체제</a:t>
            </a:r>
            <a:endParaRPr lang="en-US" altLang="ko-KR" sz="1200" dirty="0"/>
          </a:p>
          <a:p>
            <a:pPr algn="l">
              <a:lnSpc>
                <a:spcPct val="100000"/>
              </a:lnSpc>
            </a:pP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23" name="슬라이드 번호 개체 틀 122">
            <a:extLst>
              <a:ext uri="{FF2B5EF4-FFF2-40B4-BE49-F238E27FC236}">
                <a16:creationId xmlns:a16="http://schemas.microsoft.com/office/drawing/2014/main" id="{1511C801-E36E-43DF-901C-E5F6F44D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4C7DD-E84C-4306-981D-8AD34836450E}" type="slidenum">
              <a:rPr lang="en-US" altLang="ko-KR" smtClean="0"/>
              <a:pPr/>
              <a:t>4</a:t>
            </a:fld>
            <a:endParaRPr lang="en-US" dirty="0"/>
          </a:p>
        </p:txBody>
      </p:sp>
      <p:sp>
        <p:nvSpPr>
          <p:cNvPr id="120" name="제목 119">
            <a:extLst>
              <a:ext uri="{FF2B5EF4-FFF2-40B4-BE49-F238E27FC236}">
                <a16:creationId xmlns:a16="http://schemas.microsoft.com/office/drawing/2014/main" id="{712BC1E3-80F3-419F-B7E9-2FE597695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784"/>
            <a:ext cx="10515600" cy="387798"/>
          </a:xfrm>
        </p:spPr>
        <p:txBody>
          <a:bodyPr/>
          <a:lstStyle/>
          <a:p>
            <a:r>
              <a:rPr lang="en-US" altLang="ko-KR" sz="2800" dirty="0">
                <a:latin typeface="+mn-ea"/>
                <a:ea typeface="+mn-ea"/>
              </a:rPr>
              <a:t>·  </a:t>
            </a:r>
            <a:r>
              <a:rPr lang="en-US" altLang="ko-KR" sz="2800" dirty="0">
                <a:latin typeface="+mn-ea"/>
              </a:rPr>
              <a:t>Task </a:t>
            </a:r>
            <a:r>
              <a:rPr lang="en-US" altLang="ko-KR" sz="2800" dirty="0" smtClean="0">
                <a:latin typeface="+mn-ea"/>
              </a:rPr>
              <a:t>Background</a:t>
            </a:r>
            <a:r>
              <a:rPr lang="ko-KR" altLang="en-US" sz="2800" dirty="0" smtClean="0">
                <a:latin typeface="+mn-ea"/>
                <a:ea typeface="+mn-ea"/>
              </a:rPr>
              <a:t>  </a:t>
            </a:r>
            <a:r>
              <a:rPr lang="en-US" altLang="ko-KR" sz="2800" dirty="0">
                <a:latin typeface="+mn-ea"/>
                <a:ea typeface="+mn-ea"/>
              </a:rPr>
              <a:t>·</a:t>
            </a:r>
            <a:endParaRPr lang="ko-KR" altLang="en-US" sz="2800" dirty="0">
              <a:latin typeface="+mn-ea"/>
              <a:ea typeface="+mn-ea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3860504" y="1781055"/>
            <a:ext cx="6756581" cy="2014683"/>
            <a:chOff x="3193754" y="1886989"/>
            <a:chExt cx="6756581" cy="2014683"/>
          </a:xfrm>
          <a:effectLst/>
        </p:grpSpPr>
        <p:pic>
          <p:nvPicPr>
            <p:cNvPr id="5" name="그림 4"/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3754" y="1886989"/>
              <a:ext cx="2941039" cy="201468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pic>
          <p:nvPicPr>
            <p:cNvPr id="6" name="그림 5"/>
            <p:cNvPicPr/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05043" y="1886989"/>
              <a:ext cx="3145292" cy="201468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025" y="3965476"/>
            <a:ext cx="3523987" cy="176199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84001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내용 개체 틀 126">
            <a:extLst>
              <a:ext uri="{FF2B5EF4-FFF2-40B4-BE49-F238E27FC236}">
                <a16:creationId xmlns:a16="http://schemas.microsoft.com/office/drawing/2014/main" id="{E4FC9A2A-AFAF-40DB-907C-ABD15DE04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6999" y="1639740"/>
            <a:ext cx="9497983" cy="4680064"/>
          </a:xfrm>
        </p:spPr>
        <p:txBody>
          <a:bodyPr>
            <a:normAutofit/>
          </a:bodyPr>
          <a:lstStyle/>
          <a:p>
            <a:pPr marL="285750" indent="-285750" fontAlgn="base">
              <a:buFont typeface="Wingdings" panose="05000000000000000000" pitchFamily="2" charset="2"/>
              <a:buChar char="Ø"/>
            </a:pPr>
            <a:r>
              <a:rPr lang="en-US" altLang="ko-KR" sz="2800" dirty="0"/>
              <a:t>Scuba diving experience </a:t>
            </a:r>
            <a:r>
              <a:rPr lang="en-US" altLang="ko-KR" sz="2800" b="1" dirty="0" smtClean="0">
                <a:latin typeface="+mj-ea"/>
              </a:rPr>
              <a:t>VR</a:t>
            </a:r>
          </a:p>
          <a:p>
            <a:pPr marL="285750" indent="-285750" fontAlgn="base">
              <a:buFont typeface="Wingdings" panose="05000000000000000000" pitchFamily="2" charset="2"/>
              <a:buChar char="Ø"/>
            </a:pPr>
            <a:endParaRPr lang="ko-KR" altLang="en-US" sz="1600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altLang="ko-KR" dirty="0"/>
              <a:t>Since it usually takes time and physical investment to experience scuba diving once, games allow you to easily acquire the necessary information and prepare in advance</a:t>
            </a:r>
            <a:r>
              <a:rPr lang="en-US" altLang="ko-KR" dirty="0" smtClean="0"/>
              <a:t>.</a:t>
            </a:r>
          </a:p>
          <a:p>
            <a:pPr fontAlgn="base"/>
            <a:endParaRPr lang="en-US" altLang="ko-KR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altLang="ko-KR" dirty="0"/>
              <a:t>Name of wearing equipment, use sign, </a:t>
            </a:r>
            <a:r>
              <a:rPr lang="en-US" altLang="ko-KR" dirty="0" smtClean="0"/>
              <a:t>etc… </a:t>
            </a:r>
            <a:r>
              <a:rPr lang="en-US" altLang="ko-KR" dirty="0"/>
              <a:t>Use VR to provide visual and sensory effects for easier and fun learning.</a:t>
            </a:r>
          </a:p>
          <a:p>
            <a:pPr fontAlgn="base"/>
            <a:endParaRPr lang="en-US" altLang="ko-KR" dirty="0"/>
          </a:p>
        </p:txBody>
      </p:sp>
      <p:sp>
        <p:nvSpPr>
          <p:cNvPr id="123" name="슬라이드 번호 개체 틀 122">
            <a:extLst>
              <a:ext uri="{FF2B5EF4-FFF2-40B4-BE49-F238E27FC236}">
                <a16:creationId xmlns:a16="http://schemas.microsoft.com/office/drawing/2014/main" id="{1511C801-E36E-43DF-901C-E5F6F44D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4C7DD-E84C-4306-981D-8AD34836450E}" type="slidenum">
              <a:rPr lang="en-US" altLang="ko-KR" smtClean="0"/>
              <a:pPr/>
              <a:t>5</a:t>
            </a:fld>
            <a:endParaRPr lang="en-US" dirty="0"/>
          </a:p>
        </p:txBody>
      </p:sp>
      <p:sp>
        <p:nvSpPr>
          <p:cNvPr id="120" name="제목 119">
            <a:extLst>
              <a:ext uri="{FF2B5EF4-FFF2-40B4-BE49-F238E27FC236}">
                <a16:creationId xmlns:a16="http://schemas.microsoft.com/office/drawing/2014/main" id="{712BC1E3-80F3-419F-B7E9-2FE597695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784"/>
            <a:ext cx="10515600" cy="387798"/>
          </a:xfrm>
        </p:spPr>
        <p:txBody>
          <a:bodyPr/>
          <a:lstStyle/>
          <a:p>
            <a:r>
              <a:rPr lang="en-US" altLang="ko-KR" sz="2800" dirty="0">
                <a:latin typeface="+mn-ea"/>
                <a:ea typeface="+mn-ea"/>
              </a:rPr>
              <a:t>·  </a:t>
            </a:r>
            <a:r>
              <a:rPr lang="en-US" altLang="ko-KR" sz="2800" dirty="0">
                <a:latin typeface="+mn-ea"/>
              </a:rPr>
              <a:t>Goal of </a:t>
            </a:r>
            <a:r>
              <a:rPr lang="en-US" altLang="ko-KR" sz="2800" dirty="0" smtClean="0">
                <a:latin typeface="+mn-ea"/>
              </a:rPr>
              <a:t>Task </a:t>
            </a:r>
            <a:r>
              <a:rPr lang="en-US" altLang="ko-KR" sz="2800" dirty="0" smtClean="0">
                <a:latin typeface="+mn-ea"/>
                <a:ea typeface="+mn-ea"/>
              </a:rPr>
              <a:t>·</a:t>
            </a:r>
            <a:endParaRPr lang="ko-KR" altLang="en-US" sz="28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46627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슬라이드 번호 개체 틀 122">
            <a:extLst>
              <a:ext uri="{FF2B5EF4-FFF2-40B4-BE49-F238E27FC236}">
                <a16:creationId xmlns:a16="http://schemas.microsoft.com/office/drawing/2014/main" id="{1511C801-E36E-43DF-901C-E5F6F44D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4C7DD-E84C-4306-981D-8AD34836450E}" type="slidenum">
              <a:rPr lang="en-US" altLang="ko-KR" smtClean="0"/>
              <a:pPr/>
              <a:t>6</a:t>
            </a:fld>
            <a:endParaRPr lang="en-US" dirty="0"/>
          </a:p>
        </p:txBody>
      </p:sp>
      <p:sp>
        <p:nvSpPr>
          <p:cNvPr id="120" name="제목 119">
            <a:extLst>
              <a:ext uri="{FF2B5EF4-FFF2-40B4-BE49-F238E27FC236}">
                <a16:creationId xmlns:a16="http://schemas.microsoft.com/office/drawing/2014/main" id="{712BC1E3-80F3-419F-B7E9-2FE597695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784"/>
            <a:ext cx="10515600" cy="387798"/>
          </a:xfrm>
        </p:spPr>
        <p:txBody>
          <a:bodyPr/>
          <a:lstStyle/>
          <a:p>
            <a:r>
              <a:rPr lang="en-US" altLang="ko-KR" sz="2800" dirty="0">
                <a:latin typeface="+mn-ea"/>
                <a:ea typeface="+mn-ea"/>
              </a:rPr>
              <a:t>· </a:t>
            </a:r>
            <a:r>
              <a:rPr lang="en-US" altLang="ko-KR" sz="2800" dirty="0" smtClean="0">
                <a:latin typeface="+mn-ea"/>
                <a:ea typeface="+mn-ea"/>
              </a:rPr>
              <a:t> </a:t>
            </a:r>
            <a:r>
              <a:rPr lang="en-US" altLang="ko-KR" sz="2800" dirty="0">
                <a:latin typeface="+mn-ea"/>
              </a:rPr>
              <a:t>Task </a:t>
            </a:r>
            <a:r>
              <a:rPr lang="en-US" altLang="ko-KR" sz="2800" dirty="0" smtClean="0">
                <a:latin typeface="+mn-ea"/>
              </a:rPr>
              <a:t>Result </a:t>
            </a:r>
            <a:r>
              <a:rPr lang="en-US" altLang="ko-KR" sz="2800" dirty="0" smtClean="0">
                <a:latin typeface="+mn-ea"/>
                <a:ea typeface="+mn-ea"/>
              </a:rPr>
              <a:t>·</a:t>
            </a:r>
            <a:endParaRPr lang="ko-KR" altLang="en-US" sz="2800" dirty="0">
              <a:latin typeface="+mn-ea"/>
              <a:ea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04" y="1237776"/>
            <a:ext cx="10765301" cy="526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683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슬라이드 번호 개체 틀 122">
            <a:extLst>
              <a:ext uri="{FF2B5EF4-FFF2-40B4-BE49-F238E27FC236}">
                <a16:creationId xmlns:a16="http://schemas.microsoft.com/office/drawing/2014/main" id="{1511C801-E36E-43DF-901C-E5F6F44D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4C7DD-E84C-4306-981D-8AD34836450E}" type="slidenum">
              <a:rPr lang="en-US" altLang="ko-KR" smtClean="0"/>
              <a:pPr/>
              <a:t>7</a:t>
            </a:fld>
            <a:endParaRPr lang="en-US" dirty="0"/>
          </a:p>
        </p:txBody>
      </p:sp>
      <p:sp>
        <p:nvSpPr>
          <p:cNvPr id="120" name="제목 119">
            <a:extLst>
              <a:ext uri="{FF2B5EF4-FFF2-40B4-BE49-F238E27FC236}">
                <a16:creationId xmlns:a16="http://schemas.microsoft.com/office/drawing/2014/main" id="{712BC1E3-80F3-419F-B7E9-2FE597695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784"/>
            <a:ext cx="10515600" cy="387798"/>
          </a:xfrm>
        </p:spPr>
        <p:txBody>
          <a:bodyPr/>
          <a:lstStyle/>
          <a:p>
            <a:r>
              <a:rPr lang="en-US" altLang="ko-KR" sz="2800" dirty="0">
                <a:latin typeface="+mn-ea"/>
                <a:ea typeface="+mn-ea"/>
              </a:rPr>
              <a:t>·  </a:t>
            </a:r>
            <a:r>
              <a:rPr lang="en-US" altLang="ko-KR" sz="2800">
                <a:latin typeface="+mn-ea"/>
              </a:rPr>
              <a:t>Task </a:t>
            </a:r>
            <a:r>
              <a:rPr lang="en-US" altLang="ko-KR" sz="2800" smtClean="0">
                <a:latin typeface="+mn-ea"/>
              </a:rPr>
              <a:t>Result </a:t>
            </a:r>
            <a:r>
              <a:rPr lang="en-US" altLang="ko-KR" sz="2800" smtClean="0">
                <a:latin typeface="+mn-ea"/>
                <a:ea typeface="+mn-ea"/>
              </a:rPr>
              <a:t>·</a:t>
            </a:r>
            <a:endParaRPr lang="ko-KR" altLang="en-US" sz="2800" dirty="0">
              <a:latin typeface="+mn-ea"/>
              <a:ea typeface="+mn-ea"/>
            </a:endParaRPr>
          </a:p>
        </p:txBody>
      </p:sp>
      <p:pic>
        <p:nvPicPr>
          <p:cNvPr id="2" name="물속충돌QZ창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9173" y="2165610"/>
            <a:ext cx="8653653" cy="377397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27068" y="1447750"/>
            <a:ext cx="9443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Show </a:t>
            </a:r>
            <a:r>
              <a:rPr lang="en-US" altLang="ko-KR" dirty="0" smtClean="0"/>
              <a:t>quiz in </a:t>
            </a:r>
            <a:r>
              <a:rPr lang="en-US" altLang="ko-KR" dirty="0"/>
              <a:t>HTC Vive screen (VR screen)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9858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슬라이드 번호 개체 틀 122">
            <a:extLst>
              <a:ext uri="{FF2B5EF4-FFF2-40B4-BE49-F238E27FC236}">
                <a16:creationId xmlns:a16="http://schemas.microsoft.com/office/drawing/2014/main" id="{1511C801-E36E-43DF-901C-E5F6F44D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4C7DD-E84C-4306-981D-8AD34836450E}" type="slidenum">
              <a:rPr lang="en-US" altLang="ko-KR" smtClean="0"/>
              <a:pPr/>
              <a:t>8</a:t>
            </a:fld>
            <a:endParaRPr lang="en-US" dirty="0"/>
          </a:p>
        </p:txBody>
      </p:sp>
      <p:sp>
        <p:nvSpPr>
          <p:cNvPr id="120" name="제목 119">
            <a:extLst>
              <a:ext uri="{FF2B5EF4-FFF2-40B4-BE49-F238E27FC236}">
                <a16:creationId xmlns:a16="http://schemas.microsoft.com/office/drawing/2014/main" id="{712BC1E3-80F3-419F-B7E9-2FE597695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784"/>
            <a:ext cx="10515600" cy="387798"/>
          </a:xfrm>
        </p:spPr>
        <p:txBody>
          <a:bodyPr/>
          <a:lstStyle/>
          <a:p>
            <a:r>
              <a:rPr lang="en-US" altLang="ko-KR" sz="2800" dirty="0">
                <a:latin typeface="+mn-ea"/>
                <a:ea typeface="+mn-ea"/>
              </a:rPr>
              <a:t>·  </a:t>
            </a:r>
            <a:r>
              <a:rPr lang="en-US" altLang="ko-KR" sz="2800" dirty="0">
                <a:latin typeface="+mn-ea"/>
              </a:rPr>
              <a:t>Task </a:t>
            </a:r>
            <a:r>
              <a:rPr lang="en-US" altLang="ko-KR" sz="2800" dirty="0" smtClean="0">
                <a:latin typeface="+mn-ea"/>
              </a:rPr>
              <a:t>Result </a:t>
            </a:r>
            <a:r>
              <a:rPr lang="en-US" altLang="ko-KR" sz="2800" dirty="0" smtClean="0">
                <a:latin typeface="+mn-ea"/>
                <a:ea typeface="+mn-ea"/>
              </a:rPr>
              <a:t>·</a:t>
            </a:r>
            <a:endParaRPr lang="ko-KR" altLang="en-US" sz="2800" dirty="0">
              <a:latin typeface="+mn-ea"/>
              <a:ea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27068" y="1346462"/>
            <a:ext cx="9443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quiz </a:t>
            </a:r>
            <a:r>
              <a:rPr lang="en-US" altLang="ko-KR" dirty="0" smtClean="0"/>
              <a:t>interaction</a:t>
            </a:r>
            <a:endParaRPr lang="ko-KR" altLang="en-US" dirty="0"/>
          </a:p>
        </p:txBody>
      </p:sp>
      <p:pic>
        <p:nvPicPr>
          <p:cNvPr id="6" name="실패ㅠㅠ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8750" y="2135092"/>
            <a:ext cx="929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898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슬라이드 번호 개체 틀 122">
            <a:extLst>
              <a:ext uri="{FF2B5EF4-FFF2-40B4-BE49-F238E27FC236}">
                <a16:creationId xmlns:a16="http://schemas.microsoft.com/office/drawing/2014/main" id="{1511C801-E36E-43DF-901C-E5F6F44D4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4C7DD-E84C-4306-981D-8AD34836450E}" type="slidenum">
              <a:rPr lang="en-US" altLang="ko-KR" smtClean="0"/>
              <a:pPr/>
              <a:t>9</a:t>
            </a:fld>
            <a:endParaRPr lang="en-US" dirty="0"/>
          </a:p>
        </p:txBody>
      </p:sp>
      <p:sp>
        <p:nvSpPr>
          <p:cNvPr id="120" name="제목 119">
            <a:extLst>
              <a:ext uri="{FF2B5EF4-FFF2-40B4-BE49-F238E27FC236}">
                <a16:creationId xmlns:a16="http://schemas.microsoft.com/office/drawing/2014/main" id="{712BC1E3-80F3-419F-B7E9-2FE597695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6784"/>
            <a:ext cx="10515600" cy="387798"/>
          </a:xfrm>
        </p:spPr>
        <p:txBody>
          <a:bodyPr/>
          <a:lstStyle/>
          <a:p>
            <a:r>
              <a:rPr lang="en-US" altLang="ko-KR" sz="2800" dirty="0">
                <a:latin typeface="+mn-ea"/>
                <a:ea typeface="+mn-ea"/>
              </a:rPr>
              <a:t>·  </a:t>
            </a:r>
            <a:r>
              <a:rPr lang="en-US" altLang="ko-KR" sz="2800" dirty="0">
                <a:latin typeface="+mn-ea"/>
              </a:rPr>
              <a:t>Task </a:t>
            </a:r>
            <a:r>
              <a:rPr lang="en-US" altLang="ko-KR" sz="2800" dirty="0" smtClean="0">
                <a:latin typeface="+mn-ea"/>
              </a:rPr>
              <a:t>Result </a:t>
            </a:r>
            <a:r>
              <a:rPr lang="en-US" altLang="ko-KR" sz="2800" dirty="0" smtClean="0">
                <a:latin typeface="+mn-ea"/>
                <a:ea typeface="+mn-ea"/>
              </a:rPr>
              <a:t>·</a:t>
            </a:r>
            <a:endParaRPr lang="ko-KR" altLang="en-US" sz="2800" dirty="0">
              <a:latin typeface="+mn-ea"/>
              <a:ea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27068" y="1346462"/>
            <a:ext cx="94432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smtClean="0"/>
              <a:t>After solving quiz and fish</a:t>
            </a:r>
            <a:r>
              <a:rPr lang="ko-KR" altLang="en-US" dirty="0" smtClean="0"/>
              <a:t> </a:t>
            </a:r>
            <a:r>
              <a:rPr lang="en-US" altLang="ko-KR" dirty="0" smtClean="0"/>
              <a:t>interact with UI</a:t>
            </a:r>
            <a:endParaRPr lang="ko-KR" altLang="en-US" dirty="0"/>
          </a:p>
        </p:txBody>
      </p:sp>
      <p:pic>
        <p:nvPicPr>
          <p:cNvPr id="2" name="정답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7800" y="2135093"/>
            <a:ext cx="929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188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4">
      <a:majorFont>
        <a:latin typeface="KoPub돋움체 Bold"/>
        <a:ea typeface="KoPub돋움체 Bold"/>
        <a:cs typeface=""/>
      </a:majorFont>
      <a:minorFont>
        <a:latin typeface="KoPub돋움체 Medium"/>
        <a:ea typeface="KoPub돋움체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299</Words>
  <Application>Microsoft Office PowerPoint</Application>
  <PresentationFormat>와이드스크린</PresentationFormat>
  <Paragraphs>60</Paragraphs>
  <Slides>13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KoPub돋움체 Bold</vt:lpstr>
      <vt:lpstr>KoPub돋움체 Light</vt:lpstr>
      <vt:lpstr>KoPub돋움체 Medium</vt:lpstr>
      <vt:lpstr>맑은 고딕</vt:lpstr>
      <vt:lpstr>Arial</vt:lpstr>
      <vt:lpstr>Wingdings</vt:lpstr>
      <vt:lpstr>Office 테마</vt:lpstr>
      <vt:lpstr>Scuba diving experience VR</vt:lpstr>
      <vt:lpstr>INDEX</vt:lpstr>
      <vt:lpstr>·  Task Background  ·</vt:lpstr>
      <vt:lpstr>·  Task Background  ·</vt:lpstr>
      <vt:lpstr>·  Goal of Task ·</vt:lpstr>
      <vt:lpstr>·  Task Result ·</vt:lpstr>
      <vt:lpstr>·  Task Result ·</vt:lpstr>
      <vt:lpstr>·  Task Result ·</vt:lpstr>
      <vt:lpstr>·  Task Result ·</vt:lpstr>
      <vt:lpstr>·  Expected Effectiveness and Utilization Plan  ·</vt:lpstr>
      <vt:lpstr>GIT HUB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Cobalt Ocean</dc:title>
  <dc:creator>Adstorepost.com</dc:creator>
  <cp:lastModifiedBy>chosun</cp:lastModifiedBy>
  <cp:revision>148</cp:revision>
  <dcterms:created xsi:type="dcterms:W3CDTF">2017-07-23T12:29:46Z</dcterms:created>
  <dcterms:modified xsi:type="dcterms:W3CDTF">2019-06-13T01:00:55Z</dcterms:modified>
</cp:coreProperties>
</file>

<file path=docProps/thumbnail.jpeg>
</file>